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4" r:id="rId8"/>
    <p:sldId id="269" r:id="rId9"/>
    <p:sldId id="271" r:id="rId10"/>
    <p:sldId id="317" r:id="rId11"/>
    <p:sldId id="316" r:id="rId12"/>
    <p:sldId id="318" r:id="rId13"/>
    <p:sldId id="272" r:id="rId14"/>
    <p:sldId id="273" r:id="rId15"/>
    <p:sldId id="274" r:id="rId16"/>
    <p:sldId id="275" r:id="rId17"/>
    <p:sldId id="279" r:id="rId18"/>
    <p:sldId id="280" r:id="rId19"/>
    <p:sldId id="281" r:id="rId20"/>
    <p:sldId id="282" r:id="rId21"/>
    <p:sldId id="284" r:id="rId22"/>
    <p:sldId id="285" r:id="rId23"/>
    <p:sldId id="286" r:id="rId24"/>
    <p:sldId id="288" r:id="rId25"/>
    <p:sldId id="289" r:id="rId26"/>
    <p:sldId id="294" r:id="rId27"/>
    <p:sldId id="295" r:id="rId28"/>
    <p:sldId id="300" r:id="rId29"/>
    <p:sldId id="301" r:id="rId30"/>
    <p:sldId id="302" r:id="rId31"/>
    <p:sldId id="305" r:id="rId32"/>
    <p:sldId id="306" r:id="rId33"/>
    <p:sldId id="308" r:id="rId34"/>
    <p:sldId id="315" r:id="rId35"/>
  </p:sldIdLst>
  <p:sldSz cx="18288000" cy="10287000"/>
  <p:notesSz cx="6858000" cy="9144000"/>
  <p:embeddedFontLst>
    <p:embeddedFont>
      <p:font typeface="Aerospace bold" panose="020B0604020202020204" charset="-128"/>
      <p:regular r:id="rId36"/>
    </p:embeddedFont>
    <p:embeddedFont>
      <p:font typeface="Poppins Bold" panose="020B0604020202020204" charset="0"/>
      <p:regular r:id="rId37"/>
    </p:embeddedFont>
    <p:embeddedFont>
      <p:font typeface="Sukar" panose="020B0604020202020204" charset="0"/>
      <p:regular r:id="rId38"/>
    </p:embeddedFont>
    <p:embeddedFont>
      <p:font typeface="Sukar Bold" panose="020B0604020202020204" charset="0"/>
      <p:regular r:id="rId3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svg"/><Relationship Id="rId7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svg"/><Relationship Id="rId7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3.svg"/><Relationship Id="rId3" Type="http://schemas.openxmlformats.org/officeDocument/2006/relationships/image" Target="../media/image2.svg"/><Relationship Id="rId7" Type="http://schemas.openxmlformats.org/officeDocument/2006/relationships/image" Target="../media/image28.png"/><Relationship Id="rId12" Type="http://schemas.openxmlformats.org/officeDocument/2006/relationships/image" Target="../media/image3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31.svg"/><Relationship Id="rId4" Type="http://schemas.openxmlformats.org/officeDocument/2006/relationships/image" Target="../media/image4.png"/><Relationship Id="rId9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.svg"/><Relationship Id="rId7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37.png"/><Relationship Id="rId4" Type="http://schemas.openxmlformats.org/officeDocument/2006/relationships/image" Target="../media/image4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42.png"/><Relationship Id="rId12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10" Type="http://schemas.openxmlformats.org/officeDocument/2006/relationships/image" Target="../media/image45.png"/><Relationship Id="rId4" Type="http://schemas.openxmlformats.org/officeDocument/2006/relationships/image" Target="../media/image4.png"/><Relationship Id="rId9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jpe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hyperlink" Target="https://github.com/m-elzebidy/TestingProject-OpenCartDemo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m-elzebidy/TestingProject-OpenCartDemo" TargetMode="External"/><Relationship Id="rId3" Type="http://schemas.openxmlformats.org/officeDocument/2006/relationships/image" Target="../media/image2.svg"/><Relationship Id="rId7" Type="http://schemas.openxmlformats.org/officeDocument/2006/relationships/image" Target="../media/image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hyperlink" Target="https://github.com/m-elzebidy/TestingProject-OpenCartDemo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hub.com/m-elzebidy/TestingProject-OpenCartDemo" TargetMode="Externa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287564" y="6059890"/>
            <a:ext cx="7910391" cy="1799523"/>
            <a:chOff x="0" y="0"/>
            <a:chExt cx="2083395" cy="47394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083395" cy="473948"/>
            </a:xfrm>
            <a:custGeom>
              <a:avLst/>
              <a:gdLst/>
              <a:ahLst/>
              <a:cxnLst/>
              <a:rect l="l" t="t" r="r" b="b"/>
              <a:pathLst>
                <a:path w="2083395" h="473948">
                  <a:moveTo>
                    <a:pt x="48935" y="0"/>
                  </a:moveTo>
                  <a:lnTo>
                    <a:pt x="2034460" y="0"/>
                  </a:lnTo>
                  <a:cubicBezTo>
                    <a:pt x="2061486" y="0"/>
                    <a:pt x="2083395" y="21909"/>
                    <a:pt x="2083395" y="48935"/>
                  </a:cubicBezTo>
                  <a:lnTo>
                    <a:pt x="2083395" y="425013"/>
                  </a:lnTo>
                  <a:cubicBezTo>
                    <a:pt x="2083395" y="452039"/>
                    <a:pt x="2061486" y="473948"/>
                    <a:pt x="2034460" y="473948"/>
                  </a:cubicBezTo>
                  <a:lnTo>
                    <a:pt x="48935" y="473948"/>
                  </a:lnTo>
                  <a:cubicBezTo>
                    <a:pt x="21909" y="473948"/>
                    <a:pt x="0" y="452039"/>
                    <a:pt x="0" y="425013"/>
                  </a:cubicBezTo>
                  <a:lnTo>
                    <a:pt x="0" y="48935"/>
                  </a:lnTo>
                  <a:cubicBezTo>
                    <a:pt x="0" y="21909"/>
                    <a:pt x="21909" y="0"/>
                    <a:pt x="48935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2083395" cy="5025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1" name="AutoShape 11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2" name="AutoShape 12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3" name="Group 13"/>
          <p:cNvGrpSpPr/>
          <p:nvPr/>
        </p:nvGrpSpPr>
        <p:grpSpPr>
          <a:xfrm>
            <a:off x="6946210" y="8611887"/>
            <a:ext cx="4790618" cy="694829"/>
            <a:chOff x="0" y="0"/>
            <a:chExt cx="1261727" cy="183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836302" y="8716662"/>
            <a:ext cx="4955089" cy="8976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23"/>
              </a:lnSpc>
            </a:pPr>
            <a:r>
              <a:rPr lang="en-US" sz="251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Instructor: Abdelrahman Ayman</a:t>
            </a:r>
          </a:p>
          <a:p>
            <a:pPr algn="ctr">
              <a:lnSpc>
                <a:spcPts val="3523"/>
              </a:lnSpc>
              <a:spcBef>
                <a:spcPct val="0"/>
              </a:spcBef>
            </a:pPr>
            <a:endParaRPr lang="en-US" sz="2516" b="1" dirty="0">
              <a:solidFill>
                <a:srgbClr val="123D70"/>
              </a:solidFill>
              <a:latin typeface="Sukar Bold"/>
              <a:ea typeface="Sukar Bold"/>
              <a:cs typeface="Sukar Bold"/>
              <a:sym typeface="Sukar Bold"/>
            </a:endParaRPr>
          </a:p>
        </p:txBody>
      </p:sp>
      <p:sp>
        <p:nvSpPr>
          <p:cNvPr id="17" name="AutoShape 17"/>
          <p:cNvSpPr/>
          <p:nvPr/>
        </p:nvSpPr>
        <p:spPr>
          <a:xfrm>
            <a:off x="11736829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>
            <a:off x="5984713" y="8978352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9" name="Freeform 19"/>
          <p:cNvSpPr/>
          <p:nvPr/>
        </p:nvSpPr>
        <p:spPr>
          <a:xfrm>
            <a:off x="0" y="0"/>
            <a:ext cx="3942647" cy="2214071"/>
          </a:xfrm>
          <a:custGeom>
            <a:avLst/>
            <a:gdLst/>
            <a:ahLst/>
            <a:cxnLst/>
            <a:rect l="l" t="t" r="r" b="b"/>
            <a:pathLst>
              <a:path w="3942647" h="2214071">
                <a:moveTo>
                  <a:pt x="0" y="0"/>
                </a:moveTo>
                <a:lnTo>
                  <a:pt x="3942647" y="0"/>
                </a:lnTo>
                <a:lnTo>
                  <a:pt x="3942647" y="2214071"/>
                </a:lnTo>
                <a:lnTo>
                  <a:pt x="0" y="22140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20"/>
          <p:cNvSpPr txBox="1"/>
          <p:nvPr/>
        </p:nvSpPr>
        <p:spPr>
          <a:xfrm>
            <a:off x="3553238" y="2214071"/>
            <a:ext cx="11825601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GRADUATION PROJECT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126887" y="6126369"/>
            <a:ext cx="6373919" cy="1461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Presented by</a:t>
            </a:r>
          </a:p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ONL3_SWD6_G3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5ED94-CD15-F754-9E4F-F594E286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A265EC07-DCBF-6E5B-FA58-9C2301547B4D}"/>
              </a:ext>
            </a:extLst>
          </p:cNvPr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9B1377F-CBDD-B3DB-7BB1-2A7F59EDF6CC}"/>
              </a:ext>
            </a:extLst>
          </p:cNvPr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75B522A4-5238-B1D1-F131-48BCFDC59D05}"/>
              </a:ext>
            </a:extLst>
          </p:cNvPr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F562969A-6E7C-1D1C-01D6-6D6BEC34BD7A}"/>
              </a:ext>
            </a:extLst>
          </p:cNvPr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17B2C140-C560-C6D7-C605-AA62E0E5643E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8390BDB-0BC2-CB76-11CD-36C239A0F5B1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1C681BB8-BCFE-875E-D25B-C4997D56D789}"/>
              </a:ext>
            </a:extLst>
          </p:cNvPr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7CB4C367-D234-C957-51CB-EA4FE2E41936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F589ED73-0526-C601-1139-4B95EA2E559F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0B4219C8-F425-FF14-BB69-FEE73B7CCB47}"/>
              </a:ext>
            </a:extLst>
          </p:cNvPr>
          <p:cNvSpPr txBox="1"/>
          <p:nvPr/>
        </p:nvSpPr>
        <p:spPr>
          <a:xfrm>
            <a:off x="5668085" y="1225615"/>
            <a:ext cx="6818001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 dirty="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JIRA MODEL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A9E5F58-AE0F-0EFC-F763-932EE6BE25EC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C9BC007-CAF7-BFC5-5D72-53334FABC5E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4AA6F562-3127-93FF-DA2F-25E1BF53D7DD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EE8BBF0A-2564-E7C2-1989-F9A3584E34DC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F20C1D08-B760-200B-1783-360CE4E50D02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D58A0C22-DBC8-5BAD-698B-62A904B39EA1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A49A5C01-AF79-D21E-D014-AADAD9BCA912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FE6E3E-0A4F-C2B2-722D-E28D92A379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9445" y="2561973"/>
            <a:ext cx="12960080" cy="6567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42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152F6-43F6-27AA-989F-6C662BD1E2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0C400184-23A1-1E08-88D4-46F775788602}"/>
              </a:ext>
            </a:extLst>
          </p:cNvPr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CE83B8D3-836C-39C9-3558-E75BC6A4FA82}"/>
              </a:ext>
            </a:extLst>
          </p:cNvPr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EC232AC8-BC6B-6F3F-0D5B-32BDD1DDA7E6}"/>
              </a:ext>
            </a:extLst>
          </p:cNvPr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77A8E3BE-46E2-72F8-85AD-0DB267CB2A3B}"/>
              </a:ext>
            </a:extLst>
          </p:cNvPr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>
            <a:extLst>
              <a:ext uri="{FF2B5EF4-FFF2-40B4-BE49-F238E27FC236}">
                <a16:creationId xmlns:a16="http://schemas.microsoft.com/office/drawing/2014/main" id="{8D37098E-448D-94AE-287A-6ADDB05B41DE}"/>
              </a:ext>
            </a:extLst>
          </p:cNvPr>
          <p:cNvGrpSpPr/>
          <p:nvPr/>
        </p:nvGrpSpPr>
        <p:grpSpPr>
          <a:xfrm>
            <a:off x="5658800" y="1394360"/>
            <a:ext cx="6818001" cy="1136417"/>
            <a:chOff x="0" y="0"/>
            <a:chExt cx="1795687" cy="299303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CF118C6A-BF38-EA6F-F43A-FE4A6CC80358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>
              <a:extLst>
                <a:ext uri="{FF2B5EF4-FFF2-40B4-BE49-F238E27FC236}">
                  <a16:creationId xmlns:a16="http://schemas.microsoft.com/office/drawing/2014/main" id="{E3725C8E-370A-4931-210F-A07025B1AA4B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>
            <a:extLst>
              <a:ext uri="{FF2B5EF4-FFF2-40B4-BE49-F238E27FC236}">
                <a16:creationId xmlns:a16="http://schemas.microsoft.com/office/drawing/2014/main" id="{22469C2A-9415-CB71-E624-63D410309149}"/>
              </a:ext>
            </a:extLst>
          </p:cNvPr>
          <p:cNvGrpSpPr/>
          <p:nvPr/>
        </p:nvGrpSpPr>
        <p:grpSpPr>
          <a:xfrm>
            <a:off x="5811200" y="1585698"/>
            <a:ext cx="6818001" cy="1136417"/>
            <a:chOff x="0" y="0"/>
            <a:chExt cx="1795687" cy="299303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5AF9DB4-1A17-5335-ACB7-F106DD2B5B7C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8B45E558-E602-E1F2-B185-51BAC23C9C03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>
            <a:extLst>
              <a:ext uri="{FF2B5EF4-FFF2-40B4-BE49-F238E27FC236}">
                <a16:creationId xmlns:a16="http://schemas.microsoft.com/office/drawing/2014/main" id="{1F7217DF-0A67-9B20-0C42-8AD87CDE9E39}"/>
              </a:ext>
            </a:extLst>
          </p:cNvPr>
          <p:cNvSpPr txBox="1"/>
          <p:nvPr/>
        </p:nvSpPr>
        <p:spPr>
          <a:xfrm>
            <a:off x="6172200" y="1604727"/>
            <a:ext cx="5943599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 dirty="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TEST CASES (Jira)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F657C64-36AC-7358-9823-BE76B3DB92B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916E7226-46C0-28A0-17AE-6D73FC2E19CD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1" name="Group 21">
                <a:extLst>
                  <a:ext uri="{FF2B5EF4-FFF2-40B4-BE49-F238E27FC236}">
                    <a16:creationId xmlns:a16="http://schemas.microsoft.com/office/drawing/2014/main" id="{EAB15393-EB3A-FB23-7696-A0E1C7BB3AE1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3" name="Freeform 22">
                  <a:extLst>
                    <a:ext uri="{FF2B5EF4-FFF2-40B4-BE49-F238E27FC236}">
                      <a16:creationId xmlns:a16="http://schemas.microsoft.com/office/drawing/2014/main" id="{A0DF0221-2E8D-F06D-7F6B-41C034A9CBE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TextBox 23">
                  <a:extLst>
                    <a:ext uri="{FF2B5EF4-FFF2-40B4-BE49-F238E27FC236}">
                      <a16:creationId xmlns:a16="http://schemas.microsoft.com/office/drawing/2014/main" id="{645C936D-17E5-255B-F418-0B9FC6007C9F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2" name="TextBox 24">
                <a:extLst>
                  <a:ext uri="{FF2B5EF4-FFF2-40B4-BE49-F238E27FC236}">
                    <a16:creationId xmlns:a16="http://schemas.microsoft.com/office/drawing/2014/main" id="{63E11F70-91C2-F458-6A02-48DE84AE19A5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0" name="AutoShape 25">
              <a:extLst>
                <a:ext uri="{FF2B5EF4-FFF2-40B4-BE49-F238E27FC236}">
                  <a16:creationId xmlns:a16="http://schemas.microsoft.com/office/drawing/2014/main" id="{F460ABFD-F1DB-8FB1-1EF7-F6B970281F24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64221D1-5FEF-3ED4-8A76-5867932D31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9593" y="2893871"/>
            <a:ext cx="11956413" cy="602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42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69C5A-A59E-A178-657E-884027EC01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A1C6B57-F4D3-2F73-91B1-6ECA639CE24F}"/>
              </a:ext>
            </a:extLst>
          </p:cNvPr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9B210CDF-3FB6-285F-BB15-0F0E65A6EED6}"/>
              </a:ext>
            </a:extLst>
          </p:cNvPr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8DC04B7B-4DDF-9927-A5F3-1001FDFBE011}"/>
              </a:ext>
            </a:extLst>
          </p:cNvPr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>
            <a:extLst>
              <a:ext uri="{FF2B5EF4-FFF2-40B4-BE49-F238E27FC236}">
                <a16:creationId xmlns:a16="http://schemas.microsoft.com/office/drawing/2014/main" id="{6E27F029-707F-FFE4-6405-8EC9420522F8}"/>
              </a:ext>
            </a:extLst>
          </p:cNvPr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C2D82377-C76C-9FA6-7674-8C52CC14C6FB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>
              <a:extLst>
                <a:ext uri="{FF2B5EF4-FFF2-40B4-BE49-F238E27FC236}">
                  <a16:creationId xmlns:a16="http://schemas.microsoft.com/office/drawing/2014/main" id="{A26C939F-CD1E-B297-FF59-27107F974CF4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>
            <a:extLst>
              <a:ext uri="{FF2B5EF4-FFF2-40B4-BE49-F238E27FC236}">
                <a16:creationId xmlns:a16="http://schemas.microsoft.com/office/drawing/2014/main" id="{64241F22-EB36-352E-1555-4688A2D8B4E2}"/>
              </a:ext>
            </a:extLst>
          </p:cNvPr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64CBDADE-A162-AC94-ACB3-3C8B46D0E417}"/>
                </a:ext>
              </a:extLst>
            </p:cNvPr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>
              <a:extLst>
                <a:ext uri="{FF2B5EF4-FFF2-40B4-BE49-F238E27FC236}">
                  <a16:creationId xmlns:a16="http://schemas.microsoft.com/office/drawing/2014/main" id="{25DEE1AE-4A76-271B-62F5-86F3DB520F59}"/>
                </a:ext>
              </a:extLst>
            </p:cNvPr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>
            <a:extLst>
              <a:ext uri="{FF2B5EF4-FFF2-40B4-BE49-F238E27FC236}">
                <a16:creationId xmlns:a16="http://schemas.microsoft.com/office/drawing/2014/main" id="{432EE526-A96B-9E9A-7CA3-DB101BD79E3C}"/>
              </a:ext>
            </a:extLst>
          </p:cNvPr>
          <p:cNvSpPr txBox="1"/>
          <p:nvPr/>
        </p:nvSpPr>
        <p:spPr>
          <a:xfrm>
            <a:off x="5668085" y="1225615"/>
            <a:ext cx="6818001" cy="6618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 dirty="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BUG REPORT (Jira)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C3C7F5D-889B-F44E-463E-3F08FD580406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D1B6A61-B5AB-99E0-4D28-F849C6B1CBA4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E3896737-687C-8E90-2FD9-9A0E5ADF891F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7083B7DB-05D4-70C0-206A-F9B4AA5581E3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A6046EF7-AFE5-3FA1-FC86-90D964519830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B129244F-4061-CCF1-AE5A-8C82BE06F0F8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2E0EE8B9-9076-B4F1-53BA-CBD7862C605A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5A0005A-D151-1002-A4C4-9DEF67AE1E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24718" y="2425845"/>
            <a:ext cx="13238564" cy="6671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2309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1249204" y="3745065"/>
            <a:ext cx="6153725" cy="4299350"/>
          </a:xfrm>
          <a:custGeom>
            <a:avLst/>
            <a:gdLst/>
            <a:ahLst/>
            <a:cxnLst/>
            <a:rect l="l" t="t" r="r" b="b"/>
            <a:pathLst>
              <a:path w="6153725" h="4299350">
                <a:moveTo>
                  <a:pt x="0" y="0"/>
                </a:moveTo>
                <a:lnTo>
                  <a:pt x="6153725" y="0"/>
                </a:lnTo>
                <a:lnTo>
                  <a:pt x="6153725" y="4299350"/>
                </a:lnTo>
                <a:lnTo>
                  <a:pt x="0" y="42993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8931" r="-1524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8347168" y="3678390"/>
            <a:ext cx="7018176" cy="50047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022"/>
              </a:lnSpc>
            </a:pPr>
            <a:r>
              <a:rPr lang="en-US" sz="3587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Database testing is a type of software testing that focuses on verifying the accuracy, reliability, performance, and security of a database system. It ensures that the data stored in the database is consistent, valid, and can be correctly manipulated according to business requirements.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DATABASE TESTING 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2F50E16-4D23-D0E7-DCFE-7F51C52431AE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3DE630CD-F547-5235-9312-D1B61B96107E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8" name="Group 21">
                <a:extLst>
                  <a:ext uri="{FF2B5EF4-FFF2-40B4-BE49-F238E27FC236}">
                    <a16:creationId xmlns:a16="http://schemas.microsoft.com/office/drawing/2014/main" id="{C5E04683-0C6D-1AAC-E0AB-72B95EAE9A87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0" name="Freeform 22">
                  <a:extLst>
                    <a:ext uri="{FF2B5EF4-FFF2-40B4-BE49-F238E27FC236}">
                      <a16:creationId xmlns:a16="http://schemas.microsoft.com/office/drawing/2014/main" id="{46741374-DD34-9BE8-A622-B26218E7670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1" name="TextBox 23">
                  <a:extLst>
                    <a:ext uri="{FF2B5EF4-FFF2-40B4-BE49-F238E27FC236}">
                      <a16:creationId xmlns:a16="http://schemas.microsoft.com/office/drawing/2014/main" id="{2E749988-1E4F-692A-DB54-EA7DCD7B0A7D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9" name="TextBox 24">
                <a:extLst>
                  <a:ext uri="{FF2B5EF4-FFF2-40B4-BE49-F238E27FC236}">
                    <a16:creationId xmlns:a16="http://schemas.microsoft.com/office/drawing/2014/main" id="{97A1D9C2-7467-259F-EC08-0DAB2CBF82F9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7" name="AutoShape 25">
              <a:extLst>
                <a:ext uri="{FF2B5EF4-FFF2-40B4-BE49-F238E27FC236}">
                  <a16:creationId xmlns:a16="http://schemas.microsoft.com/office/drawing/2014/main" id="{4569694B-1D80-06FF-3FA1-B3AB7FC1CEED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3442039" y="1907617"/>
            <a:ext cx="10192694" cy="1136417"/>
            <a:chOff x="0" y="0"/>
            <a:chExt cx="268449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684496" cy="299303"/>
            </a:xfrm>
            <a:custGeom>
              <a:avLst/>
              <a:gdLst/>
              <a:ahLst/>
              <a:cxnLst/>
              <a:rect l="l" t="t" r="r" b="b"/>
              <a:pathLst>
                <a:path w="2684496" h="299303">
                  <a:moveTo>
                    <a:pt x="75956" y="0"/>
                  </a:moveTo>
                  <a:lnTo>
                    <a:pt x="2608540" y="0"/>
                  </a:lnTo>
                  <a:cubicBezTo>
                    <a:pt x="2628685" y="0"/>
                    <a:pt x="2648004" y="8002"/>
                    <a:pt x="2662249" y="22247"/>
                  </a:cubicBezTo>
                  <a:cubicBezTo>
                    <a:pt x="2676493" y="36491"/>
                    <a:pt x="2684496" y="55811"/>
                    <a:pt x="2684496" y="75956"/>
                  </a:cubicBezTo>
                  <a:lnTo>
                    <a:pt x="2684496" y="223348"/>
                  </a:lnTo>
                  <a:cubicBezTo>
                    <a:pt x="2684496" y="243492"/>
                    <a:pt x="2676493" y="262812"/>
                    <a:pt x="2662249" y="277056"/>
                  </a:cubicBezTo>
                  <a:cubicBezTo>
                    <a:pt x="2648004" y="291301"/>
                    <a:pt x="2628685" y="299303"/>
                    <a:pt x="2608540" y="299303"/>
                  </a:cubicBezTo>
                  <a:lnTo>
                    <a:pt x="75956" y="299303"/>
                  </a:lnTo>
                  <a:cubicBezTo>
                    <a:pt x="55811" y="299303"/>
                    <a:pt x="36491" y="291301"/>
                    <a:pt x="22247" y="277056"/>
                  </a:cubicBezTo>
                  <a:cubicBezTo>
                    <a:pt x="8002" y="262812"/>
                    <a:pt x="0" y="243492"/>
                    <a:pt x="0" y="223348"/>
                  </a:cubicBezTo>
                  <a:lnTo>
                    <a:pt x="0" y="75956"/>
                  </a:lnTo>
                  <a:cubicBezTo>
                    <a:pt x="0" y="55811"/>
                    <a:pt x="8002" y="36491"/>
                    <a:pt x="22247" y="22247"/>
                  </a:cubicBezTo>
                  <a:cubicBezTo>
                    <a:pt x="36491" y="8002"/>
                    <a:pt x="55811" y="0"/>
                    <a:pt x="75956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68449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3129538" y="1723426"/>
            <a:ext cx="10711572" cy="1136417"/>
            <a:chOff x="0" y="0"/>
            <a:chExt cx="2821155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821155" cy="299303"/>
            </a:xfrm>
            <a:custGeom>
              <a:avLst/>
              <a:gdLst/>
              <a:ahLst/>
              <a:cxnLst/>
              <a:rect l="l" t="t" r="r" b="b"/>
              <a:pathLst>
                <a:path w="2821155" h="299303">
                  <a:moveTo>
                    <a:pt x="72276" y="0"/>
                  </a:moveTo>
                  <a:lnTo>
                    <a:pt x="2748879" y="0"/>
                  </a:lnTo>
                  <a:cubicBezTo>
                    <a:pt x="2788796" y="0"/>
                    <a:pt x="2821155" y="32359"/>
                    <a:pt x="2821155" y="72276"/>
                  </a:cubicBezTo>
                  <a:lnTo>
                    <a:pt x="2821155" y="227027"/>
                  </a:lnTo>
                  <a:cubicBezTo>
                    <a:pt x="2821155" y="246196"/>
                    <a:pt x="2813540" y="264580"/>
                    <a:pt x="2799985" y="278134"/>
                  </a:cubicBezTo>
                  <a:cubicBezTo>
                    <a:pt x="2786431" y="291688"/>
                    <a:pt x="2768047" y="299303"/>
                    <a:pt x="2748879" y="299303"/>
                  </a:cubicBezTo>
                  <a:lnTo>
                    <a:pt x="72276" y="299303"/>
                  </a:lnTo>
                  <a:cubicBezTo>
                    <a:pt x="53107" y="299303"/>
                    <a:pt x="34724" y="291688"/>
                    <a:pt x="21169" y="278134"/>
                  </a:cubicBezTo>
                  <a:cubicBezTo>
                    <a:pt x="7615" y="264580"/>
                    <a:pt x="0" y="246196"/>
                    <a:pt x="0" y="227027"/>
                  </a:cubicBezTo>
                  <a:lnTo>
                    <a:pt x="0" y="72276"/>
                  </a:lnTo>
                  <a:cubicBezTo>
                    <a:pt x="0" y="53107"/>
                    <a:pt x="7615" y="34724"/>
                    <a:pt x="21169" y="21169"/>
                  </a:cubicBezTo>
                  <a:cubicBezTo>
                    <a:pt x="34724" y="7615"/>
                    <a:pt x="53107" y="0"/>
                    <a:pt x="7227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821155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3735154" y="2051382"/>
            <a:ext cx="9606464" cy="706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6"/>
              </a:lnSpc>
            </a:pPr>
            <a:r>
              <a:rPr lang="en-US" sz="37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THE PROCESS OF DATABASE TESTING 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3442039" y="3101184"/>
            <a:ext cx="9899579" cy="6966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4545" lvl="1" indent="-432273" algn="l">
              <a:lnSpc>
                <a:spcPts val="9650"/>
              </a:lnSpc>
              <a:buFont typeface="Arial"/>
              <a:buChar char="•"/>
            </a:pPr>
            <a:r>
              <a:rPr lang="en-US" sz="4004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Environment Preparation</a:t>
            </a:r>
          </a:p>
          <a:p>
            <a:pPr marL="844436" lvl="1" indent="-422218" algn="l">
              <a:lnSpc>
                <a:spcPts val="9426"/>
              </a:lnSpc>
              <a:buFont typeface="Arial"/>
              <a:buChar char="•"/>
            </a:pPr>
            <a:r>
              <a:rPr lang="en-US" sz="3911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 Case Design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 Execution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Result Analysis</a:t>
            </a:r>
          </a:p>
          <a:p>
            <a:pPr marL="824327" lvl="1" indent="-412163" algn="l">
              <a:lnSpc>
                <a:spcPts val="9201"/>
              </a:lnSpc>
              <a:buFont typeface="Arial"/>
              <a:buChar char="•"/>
            </a:pPr>
            <a:r>
              <a:rPr lang="en-US" sz="3818" b="1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Reporting</a:t>
            </a:r>
          </a:p>
          <a:p>
            <a:pPr algn="l">
              <a:lnSpc>
                <a:spcPts val="9650"/>
              </a:lnSpc>
            </a:pPr>
            <a:endParaRPr lang="en-US" sz="3818" b="1">
              <a:solidFill>
                <a:srgbClr val="204295"/>
              </a:solidFill>
              <a:latin typeface="Sukar Bold"/>
              <a:ea typeface="Sukar Bold"/>
              <a:cs typeface="Sukar Bold"/>
              <a:sym typeface="Sukar Bold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5DF6D0-27BD-5B6F-CFF9-2D2A5F28C227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527C15D-B6AB-6CC2-5986-A1C30D991C95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>
                <a:extLst>
                  <a:ext uri="{FF2B5EF4-FFF2-40B4-BE49-F238E27FC236}">
                    <a16:creationId xmlns:a16="http://schemas.microsoft.com/office/drawing/2014/main" id="{C5CD9660-B642-DA51-8B2A-E781599B2DF2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>
                  <a:extLst>
                    <a:ext uri="{FF2B5EF4-FFF2-40B4-BE49-F238E27FC236}">
                      <a16:creationId xmlns:a16="http://schemas.microsoft.com/office/drawing/2014/main" id="{4BF0A755-2922-B88F-A306-07FAD941A1C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>
                  <a:extLst>
                    <a:ext uri="{FF2B5EF4-FFF2-40B4-BE49-F238E27FC236}">
                      <a16:creationId xmlns:a16="http://schemas.microsoft.com/office/drawing/2014/main" id="{2697CE57-5031-6FFF-79DF-F851152FAA4A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4D7D6A21-65D4-CA9E-2331-6DDE131B23E1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19D64B06-3A90-5167-52AA-5CB7E354AE7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999131" y="3021768"/>
            <a:ext cx="4258864" cy="3015400"/>
          </a:xfrm>
          <a:custGeom>
            <a:avLst/>
            <a:gdLst/>
            <a:ahLst/>
            <a:cxnLst/>
            <a:rect l="l" t="t" r="r" b="b"/>
            <a:pathLst>
              <a:path w="4258864" h="3015400">
                <a:moveTo>
                  <a:pt x="0" y="0"/>
                </a:moveTo>
                <a:lnTo>
                  <a:pt x="4258864" y="0"/>
                </a:lnTo>
                <a:lnTo>
                  <a:pt x="4258864" y="3015400"/>
                </a:lnTo>
                <a:lnTo>
                  <a:pt x="0" y="30154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9614164" y="3555168"/>
            <a:ext cx="7074627" cy="5402360"/>
          </a:xfrm>
          <a:custGeom>
            <a:avLst/>
            <a:gdLst/>
            <a:ahLst/>
            <a:cxnLst/>
            <a:rect l="l" t="t" r="r" b="b"/>
            <a:pathLst>
              <a:path w="7074627" h="5402360">
                <a:moveTo>
                  <a:pt x="0" y="0"/>
                </a:moveTo>
                <a:lnTo>
                  <a:pt x="7074627" y="0"/>
                </a:lnTo>
                <a:lnTo>
                  <a:pt x="7074627" y="5402359"/>
                </a:lnTo>
                <a:lnTo>
                  <a:pt x="0" y="54023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b="-480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999131" y="6199093"/>
            <a:ext cx="8144869" cy="2802834"/>
          </a:xfrm>
          <a:custGeom>
            <a:avLst/>
            <a:gdLst/>
            <a:ahLst/>
            <a:cxnLst/>
            <a:rect l="l" t="t" r="r" b="b"/>
            <a:pathLst>
              <a:path w="8144869" h="2802834">
                <a:moveTo>
                  <a:pt x="0" y="0"/>
                </a:moveTo>
                <a:lnTo>
                  <a:pt x="8144869" y="0"/>
                </a:lnTo>
                <a:lnTo>
                  <a:pt x="8144869" y="2802834"/>
                </a:lnTo>
                <a:lnTo>
                  <a:pt x="0" y="28028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SAMPLES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55829DF-58F1-9157-656A-7C3CEE35ECFC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0C5D254-C8B1-3037-50A9-1C4FCFE7CC4C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C454034C-53DC-64B1-9D3A-1F0D161EEB98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E47FF7B5-FFCA-B419-3208-7626A298B95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8BE3797C-502F-DF73-83D7-4DE414ACF0FD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423541C0-AB68-7F53-9E58-7BF7DF2D22C2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7F8F41C9-DF7C-63A5-2193-257A3EF1285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4" name="Group 14"/>
          <p:cNvGrpSpPr/>
          <p:nvPr/>
        </p:nvGrpSpPr>
        <p:grpSpPr>
          <a:xfrm>
            <a:off x="4401962" y="1532087"/>
            <a:ext cx="9232771" cy="1136417"/>
            <a:chOff x="0" y="0"/>
            <a:chExt cx="2431676" cy="299303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4608339" y="1723426"/>
            <a:ext cx="9232771" cy="1136417"/>
            <a:chOff x="0" y="0"/>
            <a:chExt cx="2431676" cy="299303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2431676" cy="299303"/>
            </a:xfrm>
            <a:custGeom>
              <a:avLst/>
              <a:gdLst/>
              <a:ahLst/>
              <a:cxnLst/>
              <a:rect l="l" t="t" r="r" b="b"/>
              <a:pathLst>
                <a:path w="2431676" h="299303">
                  <a:moveTo>
                    <a:pt x="83853" y="0"/>
                  </a:moveTo>
                  <a:lnTo>
                    <a:pt x="2347824" y="0"/>
                  </a:lnTo>
                  <a:cubicBezTo>
                    <a:pt x="2394134" y="0"/>
                    <a:pt x="2431676" y="37542"/>
                    <a:pt x="2431676" y="83853"/>
                  </a:cubicBezTo>
                  <a:lnTo>
                    <a:pt x="2431676" y="215451"/>
                  </a:lnTo>
                  <a:cubicBezTo>
                    <a:pt x="2431676" y="261761"/>
                    <a:pt x="2394134" y="299303"/>
                    <a:pt x="2347824" y="299303"/>
                  </a:cubicBezTo>
                  <a:lnTo>
                    <a:pt x="83853" y="299303"/>
                  </a:lnTo>
                  <a:cubicBezTo>
                    <a:pt x="37542" y="299303"/>
                    <a:pt x="0" y="261761"/>
                    <a:pt x="0" y="215451"/>
                  </a:cubicBezTo>
                  <a:lnTo>
                    <a:pt x="0" y="83853"/>
                  </a:lnTo>
                  <a:cubicBezTo>
                    <a:pt x="0" y="37542"/>
                    <a:pt x="37542" y="0"/>
                    <a:pt x="8385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2431676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3754552" y="6530266"/>
            <a:ext cx="10527591" cy="2207692"/>
          </a:xfrm>
          <a:custGeom>
            <a:avLst/>
            <a:gdLst/>
            <a:ahLst/>
            <a:cxnLst/>
            <a:rect l="l" t="t" r="r" b="b"/>
            <a:pathLst>
              <a:path w="10527591" h="2207692">
                <a:moveTo>
                  <a:pt x="0" y="0"/>
                </a:moveTo>
                <a:lnTo>
                  <a:pt x="10527591" y="0"/>
                </a:lnTo>
                <a:lnTo>
                  <a:pt x="10527591" y="2207692"/>
                </a:lnTo>
                <a:lnTo>
                  <a:pt x="0" y="220769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723069" y="3173256"/>
            <a:ext cx="9128990" cy="2833135"/>
          </a:xfrm>
          <a:custGeom>
            <a:avLst/>
            <a:gdLst/>
            <a:ahLst/>
            <a:cxnLst/>
            <a:rect l="l" t="t" r="r" b="b"/>
            <a:pathLst>
              <a:path w="9128990" h="2833135">
                <a:moveTo>
                  <a:pt x="0" y="0"/>
                </a:moveTo>
                <a:lnTo>
                  <a:pt x="9128991" y="0"/>
                </a:lnTo>
                <a:lnTo>
                  <a:pt x="9128991" y="2833135"/>
                </a:lnTo>
                <a:lnTo>
                  <a:pt x="0" y="283313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624229" y="3173256"/>
            <a:ext cx="4433761" cy="3250250"/>
          </a:xfrm>
          <a:custGeom>
            <a:avLst/>
            <a:gdLst/>
            <a:ahLst/>
            <a:cxnLst/>
            <a:rect l="l" t="t" r="r" b="b"/>
            <a:pathLst>
              <a:path w="4433761" h="3250250">
                <a:moveTo>
                  <a:pt x="0" y="0"/>
                </a:moveTo>
                <a:lnTo>
                  <a:pt x="4433761" y="0"/>
                </a:lnTo>
                <a:lnTo>
                  <a:pt x="4433761" y="3250250"/>
                </a:lnTo>
                <a:lnTo>
                  <a:pt x="0" y="32502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108" r="-110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TextBox 25"/>
          <p:cNvSpPr txBox="1"/>
          <p:nvPr/>
        </p:nvSpPr>
        <p:spPr>
          <a:xfrm>
            <a:off x="4582152" y="1742454"/>
            <a:ext cx="892636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SAMPLES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57AD7DF-F5E2-C464-056C-56649D0E6CBF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0CE14AF-D5CC-C16A-5448-4C640E26160D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DDEA47EB-24EC-B0BD-24E1-80A79ABAFBE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C97B2E9C-10F8-6042-E64A-C3E23806DE46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F3E39B47-C73A-628E-E096-37625ED020DB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CBCBEEF1-D6D2-C402-95C0-30E683D3DB0B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A8623212-A9C1-9659-D251-673AED3AE9FD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156999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API TESTING</a:t>
              </a: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6117975" y="2634257"/>
            <a:ext cx="6204450" cy="6804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83"/>
              </a:lnSpc>
            </a:pPr>
            <a:r>
              <a:rPr lang="en-US" sz="4218" b="1" dirty="0">
                <a:solidFill>
                  <a:srgbClr val="004AAD"/>
                </a:solidFill>
                <a:latin typeface="Poppins Bold"/>
                <a:ea typeface="Poppins Bold"/>
                <a:cs typeface="Poppins Bold"/>
                <a:sym typeface="Poppins Bold"/>
              </a:rPr>
              <a:t>What is API Testing?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3841660" y="3966270"/>
            <a:ext cx="11450241" cy="35394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Testing API functionality and responses</a:t>
            </a:r>
          </a:p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Ensuring correct request/response behavior</a:t>
            </a:r>
          </a:p>
          <a:p>
            <a:pPr marL="863599" lvl="1" indent="-431800" algn="l">
              <a:lnSpc>
                <a:spcPts val="9639"/>
              </a:lnSpc>
              <a:buFont typeface="Arial"/>
              <a:buChar char="•"/>
            </a:pPr>
            <a:r>
              <a:rPr lang="en-US" sz="3999" b="1" dirty="0">
                <a:solidFill>
                  <a:srgbClr val="204295"/>
                </a:solidFill>
                <a:latin typeface="Sukar Bold"/>
                <a:ea typeface="Sukar Bold"/>
                <a:cs typeface="Sukar Bold"/>
                <a:sym typeface="Sukar Bold"/>
              </a:rPr>
              <a:t>Validating business logic without UI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1775DE4-3FBA-5493-AB32-5F4D4729EA48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AC90A90A-8B11-5303-7A39-DE91BCF42F3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9" name="Group 21">
                <a:extLst>
                  <a:ext uri="{FF2B5EF4-FFF2-40B4-BE49-F238E27FC236}">
                    <a16:creationId xmlns:a16="http://schemas.microsoft.com/office/drawing/2014/main" id="{54562966-3F0C-E425-859B-83FAE3C110B6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1" name="Freeform 22">
                  <a:extLst>
                    <a:ext uri="{FF2B5EF4-FFF2-40B4-BE49-F238E27FC236}">
                      <a16:creationId xmlns:a16="http://schemas.microsoft.com/office/drawing/2014/main" id="{E9F63F41-BE87-122C-1B6C-F9D26ECB5A91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2" name="TextBox 23">
                  <a:extLst>
                    <a:ext uri="{FF2B5EF4-FFF2-40B4-BE49-F238E27FC236}">
                      <a16:creationId xmlns:a16="http://schemas.microsoft.com/office/drawing/2014/main" id="{32D4934D-F30E-082D-C41B-CBBEEA84CE20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0" name="TextBox 24">
                <a:extLst>
                  <a:ext uri="{FF2B5EF4-FFF2-40B4-BE49-F238E27FC236}">
                    <a16:creationId xmlns:a16="http://schemas.microsoft.com/office/drawing/2014/main" id="{A9408E86-CE5F-C70A-3278-6758058D9B92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8" name="AutoShape 25">
              <a:extLst>
                <a:ext uri="{FF2B5EF4-FFF2-40B4-BE49-F238E27FC236}">
                  <a16:creationId xmlns:a16="http://schemas.microsoft.com/office/drawing/2014/main" id="{6FD3680D-6F7B-3B4F-592B-26AE178DA785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9" name="Group 9"/>
          <p:cNvGrpSpPr/>
          <p:nvPr/>
        </p:nvGrpSpPr>
        <p:grpSpPr>
          <a:xfrm>
            <a:off x="5735000" y="614724"/>
            <a:ext cx="6970401" cy="1327755"/>
            <a:chOff x="0" y="0"/>
            <a:chExt cx="9293867" cy="1770340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1466834" y="331289"/>
              <a:ext cx="6382382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OUR API PROJECT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B68ABDD-0139-DC28-3AB0-928C1A4AB18B}"/>
              </a:ext>
            </a:extLst>
          </p:cNvPr>
          <p:cNvGrpSpPr/>
          <p:nvPr/>
        </p:nvGrpSpPr>
        <p:grpSpPr>
          <a:xfrm>
            <a:off x="3469565" y="3048221"/>
            <a:ext cx="10598639" cy="666849"/>
            <a:chOff x="3469565" y="3048221"/>
            <a:chExt cx="10598639" cy="666849"/>
          </a:xfrm>
        </p:grpSpPr>
        <p:sp>
          <p:nvSpPr>
            <p:cNvPr id="20" name="TextBox 20"/>
            <p:cNvSpPr txBox="1"/>
            <p:nvPr/>
          </p:nvSpPr>
          <p:spPr>
            <a:xfrm>
              <a:off x="4664342" y="3048221"/>
              <a:ext cx="9403862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Project Name: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 Automation Exercise API</a:t>
              </a:r>
            </a:p>
          </p:txBody>
        </p:sp>
        <p:sp>
          <p:nvSpPr>
            <p:cNvPr id="21" name="AutoShape 21"/>
            <p:cNvSpPr/>
            <p:nvPr/>
          </p:nvSpPr>
          <p:spPr>
            <a:xfrm>
              <a:off x="3469565" y="3133835"/>
              <a:ext cx="637427" cy="529066"/>
            </a:xfrm>
            <a:prstGeom prst="rect">
              <a:avLst/>
            </a:prstGeom>
            <a:solidFill>
              <a:srgbClr val="86C7ED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45E9EAB-9B32-5BA1-B95A-34275BA03D1A}"/>
              </a:ext>
            </a:extLst>
          </p:cNvPr>
          <p:cNvGrpSpPr/>
          <p:nvPr/>
        </p:nvGrpSpPr>
        <p:grpSpPr>
          <a:xfrm>
            <a:off x="3462932" y="5168488"/>
            <a:ext cx="12253617" cy="666849"/>
            <a:chOff x="3462932" y="5942531"/>
            <a:chExt cx="12253617" cy="666849"/>
          </a:xfrm>
        </p:grpSpPr>
        <p:sp>
          <p:nvSpPr>
            <p:cNvPr id="22" name="AutoShape 22"/>
            <p:cNvSpPr/>
            <p:nvPr/>
          </p:nvSpPr>
          <p:spPr>
            <a:xfrm>
              <a:off x="3462932" y="6051751"/>
              <a:ext cx="637427" cy="454638"/>
            </a:xfrm>
            <a:prstGeom prst="rect">
              <a:avLst/>
            </a:prstGeom>
            <a:solidFill>
              <a:srgbClr val="56AAF0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4664342" y="5942531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Main HTTP Methods: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GET – POST – PUT – DELETE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F49F8262-F546-5CAD-69C3-234BD7A05147}"/>
              </a:ext>
            </a:extLst>
          </p:cNvPr>
          <p:cNvGrpSpPr/>
          <p:nvPr/>
        </p:nvGrpSpPr>
        <p:grpSpPr>
          <a:xfrm>
            <a:off x="3462932" y="7288755"/>
            <a:ext cx="12236688" cy="635000"/>
            <a:chOff x="3462932" y="7288755"/>
            <a:chExt cx="12236688" cy="635000"/>
          </a:xfrm>
        </p:grpSpPr>
        <p:sp>
          <p:nvSpPr>
            <p:cNvPr id="23" name="AutoShape 23"/>
            <p:cNvSpPr/>
            <p:nvPr/>
          </p:nvSpPr>
          <p:spPr>
            <a:xfrm>
              <a:off x="3462932" y="7449364"/>
              <a:ext cx="637427" cy="454071"/>
            </a:xfrm>
            <a:prstGeom prst="rect">
              <a:avLst/>
            </a:prstGeom>
            <a:solidFill>
              <a:srgbClr val="3390D3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4647413" y="7288755"/>
              <a:ext cx="11052207" cy="6350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just">
                <a:lnSpc>
                  <a:spcPts val="5199"/>
                </a:lnSpc>
              </a:pPr>
              <a:r>
                <a:rPr lang="en-US" sz="3999" b="1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Tools:</a:t>
              </a:r>
              <a:r>
                <a:rPr lang="en-US" sz="3999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 Postman - Newman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35B3422-1BA6-6649-9FB8-A6CD69305D10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06BB157-C7A6-8CB6-3438-61634468BDFC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>
                <a:extLst>
                  <a:ext uri="{FF2B5EF4-FFF2-40B4-BE49-F238E27FC236}">
                    <a16:creationId xmlns:a16="http://schemas.microsoft.com/office/drawing/2014/main" id="{4C3B41F8-B5D5-FF6E-FFC0-10FEFEF51007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>
                  <a:extLst>
                    <a:ext uri="{FF2B5EF4-FFF2-40B4-BE49-F238E27FC236}">
                      <a16:creationId xmlns:a16="http://schemas.microsoft.com/office/drawing/2014/main" id="{0E4B770B-C8E5-D348-2EB8-00C983CBE77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>
                  <a:extLst>
                    <a:ext uri="{FF2B5EF4-FFF2-40B4-BE49-F238E27FC236}">
                      <a16:creationId xmlns:a16="http://schemas.microsoft.com/office/drawing/2014/main" id="{7FEC1C92-DDE4-2EC3-61D0-77095E3512EF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3AE1EB95-D6B3-527E-A9CC-19A8C5FEBC63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4" name="AutoShape 25">
              <a:extLst>
                <a:ext uri="{FF2B5EF4-FFF2-40B4-BE49-F238E27FC236}">
                  <a16:creationId xmlns:a16="http://schemas.microsoft.com/office/drawing/2014/main" id="{A5CBABA3-4810-4B50-689A-3CE6BE2518C0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1" name="Group 11"/>
          <p:cNvGrpSpPr/>
          <p:nvPr/>
        </p:nvGrpSpPr>
        <p:grpSpPr>
          <a:xfrm>
            <a:off x="5668085" y="54527"/>
            <a:ext cx="6970401" cy="1327755"/>
            <a:chOff x="0" y="0"/>
            <a:chExt cx="9293867" cy="1770340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0"/>
              <a:ext cx="9090667" cy="1515222"/>
              <a:chOff x="0" y="0"/>
              <a:chExt cx="1795687" cy="299303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15" name="Group 15"/>
            <p:cNvGrpSpPr/>
            <p:nvPr/>
          </p:nvGrpSpPr>
          <p:grpSpPr>
            <a:xfrm>
              <a:off x="203200" y="255118"/>
              <a:ext cx="9090667" cy="1515222"/>
              <a:chOff x="0" y="0"/>
              <a:chExt cx="1795687" cy="299303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700600" y="331289"/>
              <a:ext cx="7995507" cy="9565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605"/>
                </a:lnSpc>
              </a:pPr>
              <a:r>
                <a:rPr lang="en-US" sz="4004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PROJECT STRUCTURE</a:t>
              </a: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3054D34-BE9D-86F2-99E9-92432938CA81}"/>
              </a:ext>
            </a:extLst>
          </p:cNvPr>
          <p:cNvGrpSpPr/>
          <p:nvPr/>
        </p:nvGrpSpPr>
        <p:grpSpPr>
          <a:xfrm>
            <a:off x="1882968" y="6385191"/>
            <a:ext cx="12782316" cy="1730109"/>
            <a:chOff x="1882968" y="6385191"/>
            <a:chExt cx="12782316" cy="1730109"/>
          </a:xfrm>
        </p:grpSpPr>
        <p:sp>
          <p:nvSpPr>
            <p:cNvPr id="19" name="Freeform 19"/>
            <p:cNvSpPr/>
            <p:nvPr/>
          </p:nvSpPr>
          <p:spPr>
            <a:xfrm>
              <a:off x="2225679" y="6735473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26"/>
            <p:cNvSpPr/>
            <p:nvPr/>
          </p:nvSpPr>
          <p:spPr>
            <a:xfrm>
              <a:off x="1882968" y="6385191"/>
              <a:ext cx="1730109" cy="1730109"/>
            </a:xfrm>
            <a:custGeom>
              <a:avLst/>
              <a:gdLst/>
              <a:ahLst/>
              <a:cxnLst/>
              <a:rect l="l" t="t" r="r" b="b"/>
              <a:pathLst>
                <a:path w="1730109" h="1730109">
                  <a:moveTo>
                    <a:pt x="0" y="0"/>
                  </a:moveTo>
                  <a:lnTo>
                    <a:pt x="1730109" y="0"/>
                  </a:lnTo>
                  <a:lnTo>
                    <a:pt x="1730109" y="1730109"/>
                  </a:lnTo>
                  <a:lnTo>
                    <a:pt x="0" y="17301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3613077" y="6706898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Authentication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(8 request)</a:t>
              </a:r>
            </a:p>
          </p:txBody>
        </p:sp>
      </p:grpSp>
      <p:pic>
        <p:nvPicPr>
          <p:cNvPr id="38" name="Picture 37">
            <a:extLst>
              <a:ext uri="{FF2B5EF4-FFF2-40B4-BE49-F238E27FC236}">
                <a16:creationId xmlns:a16="http://schemas.microsoft.com/office/drawing/2014/main" id="{801BEFF3-2C66-7293-439C-ECB4CFEAD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31800" y="1714500"/>
            <a:ext cx="6818000" cy="7091816"/>
          </a:xfrm>
          <a:prstGeom prst="rect">
            <a:avLst/>
          </a:prstGeom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2103830C-387C-36C4-95B8-76B7DABEDDC6}"/>
              </a:ext>
            </a:extLst>
          </p:cNvPr>
          <p:cNvGrpSpPr/>
          <p:nvPr/>
        </p:nvGrpSpPr>
        <p:grpSpPr>
          <a:xfrm>
            <a:off x="2225679" y="2476443"/>
            <a:ext cx="12439605" cy="1058121"/>
            <a:chOff x="2225679" y="2476443"/>
            <a:chExt cx="12439605" cy="1058121"/>
          </a:xfrm>
        </p:grpSpPr>
        <p:sp>
          <p:nvSpPr>
            <p:cNvPr id="41" name="Freeform 19">
              <a:extLst>
                <a:ext uri="{FF2B5EF4-FFF2-40B4-BE49-F238E27FC236}">
                  <a16:creationId xmlns:a16="http://schemas.microsoft.com/office/drawing/2014/main" id="{1CAC8362-30D9-1FC1-A61F-C4F354E4F22A}"/>
                </a:ext>
              </a:extLst>
            </p:cNvPr>
            <p:cNvSpPr/>
            <p:nvPr/>
          </p:nvSpPr>
          <p:spPr>
            <a:xfrm>
              <a:off x="2225679" y="2505018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TextBox 28">
              <a:extLst>
                <a:ext uri="{FF2B5EF4-FFF2-40B4-BE49-F238E27FC236}">
                  <a16:creationId xmlns:a16="http://schemas.microsoft.com/office/drawing/2014/main" id="{23DC26C0-7D0E-7AE6-8216-86DBCE495DD7}"/>
                </a:ext>
              </a:extLst>
            </p:cNvPr>
            <p:cNvSpPr txBox="1"/>
            <p:nvPr/>
          </p:nvSpPr>
          <p:spPr>
            <a:xfrm>
              <a:off x="3613077" y="2476443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Browsing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(4 request)</a:t>
              </a:r>
            </a:p>
          </p:txBody>
        </p:sp>
        <p:pic>
          <p:nvPicPr>
            <p:cNvPr id="43" name="Graphic 42" descr="Internet outline">
              <a:extLst>
                <a:ext uri="{FF2B5EF4-FFF2-40B4-BE49-F238E27FC236}">
                  <a16:creationId xmlns:a16="http://schemas.microsoft.com/office/drawing/2014/main" id="{12FCF380-68DA-A74A-13CA-F404E448F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286000" y="2555136"/>
              <a:ext cx="914400" cy="914400"/>
            </a:xfrm>
            <a:prstGeom prst="rect">
              <a:avLst/>
            </a:prstGeom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83D00A27-7C7C-FCF0-0E26-19DC64E0A1FE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8CA47B3-9AC3-A42F-FAD3-BAFA4F49B84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50" name="Group 21">
                <a:extLst>
                  <a:ext uri="{FF2B5EF4-FFF2-40B4-BE49-F238E27FC236}">
                    <a16:creationId xmlns:a16="http://schemas.microsoft.com/office/drawing/2014/main" id="{A00BED14-FBE1-C66C-37B7-8FD4D4A028FA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52" name="Freeform 22">
                  <a:extLst>
                    <a:ext uri="{FF2B5EF4-FFF2-40B4-BE49-F238E27FC236}">
                      <a16:creationId xmlns:a16="http://schemas.microsoft.com/office/drawing/2014/main" id="{4ECA3437-466D-3637-6205-ECA37BD95322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53" name="TextBox 23">
                  <a:extLst>
                    <a:ext uri="{FF2B5EF4-FFF2-40B4-BE49-F238E27FC236}">
                      <a16:creationId xmlns:a16="http://schemas.microsoft.com/office/drawing/2014/main" id="{7F9006F2-0977-C009-ADFC-F8D0404D09C2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51" name="TextBox 24">
                <a:extLst>
                  <a:ext uri="{FF2B5EF4-FFF2-40B4-BE49-F238E27FC236}">
                    <a16:creationId xmlns:a16="http://schemas.microsoft.com/office/drawing/2014/main" id="{0921FB18-B9A8-6AD1-B36B-1C7C228FA8E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11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49" name="AutoShape 25">
              <a:extLst>
                <a:ext uri="{FF2B5EF4-FFF2-40B4-BE49-F238E27FC236}">
                  <a16:creationId xmlns:a16="http://schemas.microsoft.com/office/drawing/2014/main" id="{26E0409F-6FCE-5858-216E-567668FB4F58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4E2E1DEA-4817-354A-3F3F-F5105121C4EA}"/>
              </a:ext>
            </a:extLst>
          </p:cNvPr>
          <p:cNvGrpSpPr/>
          <p:nvPr/>
        </p:nvGrpSpPr>
        <p:grpSpPr>
          <a:xfrm>
            <a:off x="2225679" y="4430817"/>
            <a:ext cx="12439605" cy="1058121"/>
            <a:chOff x="2225679" y="3475722"/>
            <a:chExt cx="12439605" cy="1058121"/>
          </a:xfrm>
        </p:grpSpPr>
        <p:sp>
          <p:nvSpPr>
            <p:cNvPr id="44" name="Freeform 19">
              <a:extLst>
                <a:ext uri="{FF2B5EF4-FFF2-40B4-BE49-F238E27FC236}">
                  <a16:creationId xmlns:a16="http://schemas.microsoft.com/office/drawing/2014/main" id="{97BAB429-77D4-10F2-9488-01C498F7F2C5}"/>
                </a:ext>
              </a:extLst>
            </p:cNvPr>
            <p:cNvSpPr/>
            <p:nvPr/>
          </p:nvSpPr>
          <p:spPr>
            <a:xfrm>
              <a:off x="2225679" y="3504297"/>
              <a:ext cx="1044686" cy="1029546"/>
            </a:xfrm>
            <a:custGeom>
              <a:avLst/>
              <a:gdLst/>
              <a:ahLst/>
              <a:cxnLst/>
              <a:rect l="l" t="t" r="r" b="b"/>
              <a:pathLst>
                <a:path w="1044686" h="1029546">
                  <a:moveTo>
                    <a:pt x="0" y="0"/>
                  </a:moveTo>
                  <a:lnTo>
                    <a:pt x="1044686" y="0"/>
                  </a:lnTo>
                  <a:lnTo>
                    <a:pt x="1044686" y="1029545"/>
                  </a:lnTo>
                  <a:lnTo>
                    <a:pt x="0" y="10295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id="{B44432D4-4968-DBE9-64BB-376AB8C47101}"/>
                </a:ext>
              </a:extLst>
            </p:cNvPr>
            <p:cNvSpPr txBox="1"/>
            <p:nvPr/>
          </p:nvSpPr>
          <p:spPr>
            <a:xfrm>
              <a:off x="3613077" y="3475722"/>
              <a:ext cx="11052207" cy="6668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just">
                <a:lnSpc>
                  <a:spcPts val="5199"/>
                </a:lnSpc>
              </a:pPr>
              <a:r>
                <a:rPr lang="en-US" sz="3999" b="1" dirty="0">
                  <a:solidFill>
                    <a:srgbClr val="004AAD"/>
                  </a:solidFill>
                  <a:latin typeface="Sukar Bold"/>
                  <a:ea typeface="Sukar Bold"/>
                  <a:cs typeface="Sukar Bold"/>
                  <a:sym typeface="Sukar Bold"/>
                </a:rPr>
                <a:t>Search </a:t>
              </a:r>
              <a:r>
                <a:rPr lang="en-US" sz="3999" dirty="0">
                  <a:solidFill>
                    <a:srgbClr val="004AAD"/>
                  </a:solidFill>
                  <a:latin typeface="Sukar"/>
                  <a:ea typeface="Sukar"/>
                  <a:cs typeface="Sukar"/>
                  <a:sym typeface="Sukar"/>
                </a:rPr>
                <a:t>(2 request)</a:t>
              </a:r>
            </a:p>
          </p:txBody>
        </p:sp>
        <p:pic>
          <p:nvPicPr>
            <p:cNvPr id="55" name="Graphic 54" descr="Magnifying glass with solid fill">
              <a:extLst>
                <a:ext uri="{FF2B5EF4-FFF2-40B4-BE49-F238E27FC236}">
                  <a16:creationId xmlns:a16="http://schemas.microsoft.com/office/drawing/2014/main" id="{369DE292-2F42-5074-0011-87AD62C95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359494" y="3584655"/>
              <a:ext cx="796106" cy="79610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OUR TESTEING TEAM 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B1E8F85-E292-16F2-7457-0F654CC4BB3D}"/>
              </a:ext>
            </a:extLst>
          </p:cNvPr>
          <p:cNvGrpSpPr/>
          <p:nvPr/>
        </p:nvGrpSpPr>
        <p:grpSpPr>
          <a:xfrm>
            <a:off x="5920086" y="5851558"/>
            <a:ext cx="6818001" cy="905149"/>
            <a:chOff x="5920086" y="6324326"/>
            <a:chExt cx="6818001" cy="905149"/>
          </a:xfrm>
        </p:grpSpPr>
        <p:grpSp>
          <p:nvGrpSpPr>
            <p:cNvPr id="10" name="Group 10"/>
            <p:cNvGrpSpPr/>
            <p:nvPr/>
          </p:nvGrpSpPr>
          <p:grpSpPr>
            <a:xfrm>
              <a:off x="5920086" y="6324326"/>
              <a:ext cx="6818001" cy="905149"/>
              <a:chOff x="0" y="0"/>
              <a:chExt cx="1795687" cy="238393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5" name="TextBox 15"/>
            <p:cNvSpPr txBox="1"/>
            <p:nvPr/>
          </p:nvSpPr>
          <p:spPr>
            <a:xfrm>
              <a:off x="5920086" y="6390806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Zahraa Mohamed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B073A4A-2203-2AFE-90DA-6F914A542738}"/>
              </a:ext>
            </a:extLst>
          </p:cNvPr>
          <p:cNvGrpSpPr/>
          <p:nvPr/>
        </p:nvGrpSpPr>
        <p:grpSpPr>
          <a:xfrm>
            <a:off x="5682806" y="3828228"/>
            <a:ext cx="7055281" cy="905149"/>
            <a:chOff x="5682806" y="3828228"/>
            <a:chExt cx="7055281" cy="905149"/>
          </a:xfrm>
        </p:grpSpPr>
        <p:grpSp>
          <p:nvGrpSpPr>
            <p:cNvPr id="19" name="Group 19"/>
            <p:cNvGrpSpPr/>
            <p:nvPr/>
          </p:nvGrpSpPr>
          <p:grpSpPr>
            <a:xfrm>
              <a:off x="5920086" y="3828228"/>
              <a:ext cx="6818001" cy="905149"/>
              <a:chOff x="0" y="0"/>
              <a:chExt cx="1795687" cy="238393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2" name="TextBox 22"/>
            <p:cNvSpPr txBox="1"/>
            <p:nvPr/>
          </p:nvSpPr>
          <p:spPr>
            <a:xfrm>
              <a:off x="5682806" y="39518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Areeg Abdo</a:t>
              </a: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6D75557A-DA59-C22F-F3BB-086C404F3450}"/>
              </a:ext>
            </a:extLst>
          </p:cNvPr>
          <p:cNvGrpSpPr/>
          <p:nvPr/>
        </p:nvGrpSpPr>
        <p:grpSpPr>
          <a:xfrm>
            <a:off x="5920086" y="4839893"/>
            <a:ext cx="6818001" cy="905149"/>
            <a:chOff x="5920086" y="5076277"/>
            <a:chExt cx="6818001" cy="905149"/>
          </a:xfrm>
        </p:grpSpPr>
        <p:grpSp>
          <p:nvGrpSpPr>
            <p:cNvPr id="23" name="Group 23"/>
            <p:cNvGrpSpPr/>
            <p:nvPr/>
          </p:nvGrpSpPr>
          <p:grpSpPr>
            <a:xfrm>
              <a:off x="5920086" y="5076277"/>
              <a:ext cx="6818001" cy="905149"/>
              <a:chOff x="0" y="0"/>
              <a:chExt cx="1795687" cy="238393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26" name="TextBox 26"/>
            <p:cNvSpPr txBox="1"/>
            <p:nvPr/>
          </p:nvSpPr>
          <p:spPr>
            <a:xfrm>
              <a:off x="5920086" y="5142757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Reem Salah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A5A74B7D-FE46-8BD8-752A-7B6234F5BF35}"/>
              </a:ext>
            </a:extLst>
          </p:cNvPr>
          <p:cNvGrpSpPr/>
          <p:nvPr/>
        </p:nvGrpSpPr>
        <p:grpSpPr>
          <a:xfrm>
            <a:off x="5920086" y="6863223"/>
            <a:ext cx="6818001" cy="905149"/>
            <a:chOff x="5920086" y="7098300"/>
            <a:chExt cx="6818001" cy="905149"/>
          </a:xfrm>
        </p:grpSpPr>
        <p:grpSp>
          <p:nvGrpSpPr>
            <p:cNvPr id="27" name="Group 27"/>
            <p:cNvGrpSpPr/>
            <p:nvPr/>
          </p:nvGrpSpPr>
          <p:grpSpPr>
            <a:xfrm>
              <a:off x="5920086" y="7098300"/>
              <a:ext cx="6818001" cy="905149"/>
              <a:chOff x="0" y="0"/>
              <a:chExt cx="1795687" cy="238393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" name="TextBox 29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5920086" y="7231931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Ahmed Atef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114EF50-5D21-DC8C-1AD5-94F95FA50153}"/>
              </a:ext>
            </a:extLst>
          </p:cNvPr>
          <p:cNvGrpSpPr/>
          <p:nvPr/>
        </p:nvGrpSpPr>
        <p:grpSpPr>
          <a:xfrm>
            <a:off x="5920086" y="7874888"/>
            <a:ext cx="6818001" cy="905149"/>
            <a:chOff x="5920086" y="8820424"/>
            <a:chExt cx="6818001" cy="905149"/>
          </a:xfrm>
        </p:grpSpPr>
        <p:grpSp>
          <p:nvGrpSpPr>
            <p:cNvPr id="31" name="Group 31"/>
            <p:cNvGrpSpPr/>
            <p:nvPr/>
          </p:nvGrpSpPr>
          <p:grpSpPr>
            <a:xfrm>
              <a:off x="5920086" y="8820424"/>
              <a:ext cx="6818001" cy="905149"/>
              <a:chOff x="0" y="0"/>
              <a:chExt cx="1795687" cy="238393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" name="TextBox 33"/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4" name="TextBox 34"/>
            <p:cNvSpPr txBox="1"/>
            <p:nvPr/>
          </p:nvSpPr>
          <p:spPr>
            <a:xfrm>
              <a:off x="5920086" y="8886904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Mahmoud Hamdy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41324B68-CA38-28C4-F2A3-AE8E27E064A5}"/>
              </a:ext>
            </a:extLst>
          </p:cNvPr>
          <p:cNvGrpSpPr/>
          <p:nvPr/>
        </p:nvGrpSpPr>
        <p:grpSpPr>
          <a:xfrm>
            <a:off x="5943600" y="8886551"/>
            <a:ext cx="6818001" cy="905149"/>
            <a:chOff x="11546199" y="5533751"/>
            <a:chExt cx="6818001" cy="905149"/>
          </a:xfrm>
        </p:grpSpPr>
        <p:grpSp>
          <p:nvGrpSpPr>
            <p:cNvPr id="35" name="Group 19">
              <a:extLst>
                <a:ext uri="{FF2B5EF4-FFF2-40B4-BE49-F238E27FC236}">
                  <a16:creationId xmlns:a16="http://schemas.microsoft.com/office/drawing/2014/main" id="{82458670-85C9-8F23-755C-4D898936620A}"/>
                </a:ext>
              </a:extLst>
            </p:cNvPr>
            <p:cNvGrpSpPr/>
            <p:nvPr/>
          </p:nvGrpSpPr>
          <p:grpSpPr>
            <a:xfrm>
              <a:off x="11546199" y="5533751"/>
              <a:ext cx="6818001" cy="905149"/>
              <a:chOff x="0" y="0"/>
              <a:chExt cx="1795687" cy="238393"/>
            </a:xfrm>
          </p:grpSpPr>
          <p:sp>
            <p:nvSpPr>
              <p:cNvPr id="36" name="Freeform 20">
                <a:extLst>
                  <a:ext uri="{FF2B5EF4-FFF2-40B4-BE49-F238E27FC236}">
                    <a16:creationId xmlns:a16="http://schemas.microsoft.com/office/drawing/2014/main" id="{1FE00B16-EC71-7E59-3FF7-71DEBB516548}"/>
                  </a:ext>
                </a:extLst>
              </p:cNvPr>
              <p:cNvSpPr/>
              <p:nvPr/>
            </p:nvSpPr>
            <p:spPr>
              <a:xfrm>
                <a:off x="0" y="0"/>
                <a:ext cx="1795687" cy="23839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38393">
                    <a:moveTo>
                      <a:pt x="56776" y="0"/>
                    </a:moveTo>
                    <a:lnTo>
                      <a:pt x="1738912" y="0"/>
                    </a:lnTo>
                    <a:cubicBezTo>
                      <a:pt x="1770268" y="0"/>
                      <a:pt x="1795687" y="25419"/>
                      <a:pt x="1795687" y="56776"/>
                    </a:cubicBezTo>
                    <a:lnTo>
                      <a:pt x="1795687" y="181618"/>
                    </a:lnTo>
                    <a:cubicBezTo>
                      <a:pt x="1795687" y="196675"/>
                      <a:pt x="1789706" y="211116"/>
                      <a:pt x="1779058" y="221764"/>
                    </a:cubicBezTo>
                    <a:cubicBezTo>
                      <a:pt x="1768411" y="232411"/>
                      <a:pt x="1753970" y="238393"/>
                      <a:pt x="1738912" y="238393"/>
                    </a:cubicBezTo>
                    <a:lnTo>
                      <a:pt x="56776" y="238393"/>
                    </a:lnTo>
                    <a:cubicBezTo>
                      <a:pt x="41718" y="238393"/>
                      <a:pt x="27277" y="232411"/>
                      <a:pt x="16629" y="221764"/>
                    </a:cubicBezTo>
                    <a:cubicBezTo>
                      <a:pt x="5982" y="211116"/>
                      <a:pt x="0" y="196675"/>
                      <a:pt x="0" y="181618"/>
                    </a:cubicBezTo>
                    <a:lnTo>
                      <a:pt x="0" y="56776"/>
                    </a:lnTo>
                    <a:cubicBezTo>
                      <a:pt x="0" y="41718"/>
                      <a:pt x="5982" y="27277"/>
                      <a:pt x="16629" y="16629"/>
                    </a:cubicBezTo>
                    <a:cubicBezTo>
                      <a:pt x="27277" y="5982"/>
                      <a:pt x="41718" y="0"/>
                      <a:pt x="56776" y="0"/>
                    </a:cubicBezTo>
                    <a:close/>
                  </a:path>
                </a:pathLst>
              </a:custGeom>
              <a:solidFill>
                <a:srgbClr val="E4EFFF"/>
              </a:solidFill>
              <a:ln cap="rnd">
                <a:noFill/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7" name="TextBox 21">
                <a:extLst>
                  <a:ext uri="{FF2B5EF4-FFF2-40B4-BE49-F238E27FC236}">
                    <a16:creationId xmlns:a16="http://schemas.microsoft.com/office/drawing/2014/main" id="{26C218E0-C818-A46F-5D2B-8552064F7AB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795687" cy="26696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38" name="TextBox 22">
              <a:extLst>
                <a:ext uri="{FF2B5EF4-FFF2-40B4-BE49-F238E27FC236}">
                  <a16:creationId xmlns:a16="http://schemas.microsoft.com/office/drawing/2014/main" id="{D47D74AE-142F-69A0-E8B8-A7457DA23C50}"/>
                </a:ext>
              </a:extLst>
            </p:cNvPr>
            <p:cNvSpPr txBox="1"/>
            <p:nvPr/>
          </p:nvSpPr>
          <p:spPr>
            <a:xfrm>
              <a:off x="11546199" y="5600700"/>
              <a:ext cx="6818001" cy="730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35"/>
                </a:lnSpc>
                <a:spcBef>
                  <a:spcPct val="0"/>
                </a:spcBef>
              </a:pPr>
              <a:r>
                <a:rPr lang="en-US" sz="4096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rPr>
                <a:t>Mohamed Abdelfattah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626536" y="223033"/>
            <a:ext cx="6679156" cy="1272278"/>
            <a:chOff x="0" y="0"/>
            <a:chExt cx="8905542" cy="1696370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710832" cy="1451912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94710" y="244458"/>
              <a:ext cx="8710832" cy="1451912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71327" y="311079"/>
              <a:ext cx="7661430" cy="92298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1"/>
                </a:lnSpc>
              </a:pPr>
              <a:r>
                <a:rPr lang="en-US" sz="3836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SAMPLES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8B0FFC7-7944-9ACE-B74E-333E7A3DDB76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D220FAB-8D45-7A5B-1614-8E9D3D5F1747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4" name="Group 21">
                <a:extLst>
                  <a:ext uri="{FF2B5EF4-FFF2-40B4-BE49-F238E27FC236}">
                    <a16:creationId xmlns:a16="http://schemas.microsoft.com/office/drawing/2014/main" id="{D890CC11-FDED-53EA-2264-420AC90BF0F3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6" name="Freeform 22">
                  <a:extLst>
                    <a:ext uri="{FF2B5EF4-FFF2-40B4-BE49-F238E27FC236}">
                      <a16:creationId xmlns:a16="http://schemas.microsoft.com/office/drawing/2014/main" id="{FEFC7D06-1BE4-1E01-1AD9-1F63D0D37C0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7" name="TextBox 23">
                  <a:extLst>
                    <a:ext uri="{FF2B5EF4-FFF2-40B4-BE49-F238E27FC236}">
                      <a16:creationId xmlns:a16="http://schemas.microsoft.com/office/drawing/2014/main" id="{9E5174F0-95E6-A365-AAA9-A5DEC94C80E8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5" name="TextBox 24">
                <a:extLst>
                  <a:ext uri="{FF2B5EF4-FFF2-40B4-BE49-F238E27FC236}">
                    <a16:creationId xmlns:a16="http://schemas.microsoft.com/office/drawing/2014/main" id="{F28DE426-CA7B-5FBE-059D-6E4BE0B9BD41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3" name="AutoShape 25">
              <a:extLst>
                <a:ext uri="{FF2B5EF4-FFF2-40B4-BE49-F238E27FC236}">
                  <a16:creationId xmlns:a16="http://schemas.microsoft.com/office/drawing/2014/main" id="{5E10B65C-FDF6-6228-DC16-DFD1CCB68A70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710A04E3-19F4-D615-A305-240CC52BC9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39174" y="1610942"/>
            <a:ext cx="7090426" cy="7332335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8A72F6F6-F56A-8EE7-8BE9-761B62C4C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8981" y="6667500"/>
            <a:ext cx="2544212" cy="2027028"/>
          </a:xfrm>
          <a:prstGeom prst="rect">
            <a:avLst/>
          </a:prstGeom>
        </p:spPr>
      </p:pic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BBE6547-D18C-3AED-8CF8-0D7736FC24D1}"/>
              </a:ext>
            </a:extLst>
          </p:cNvPr>
          <p:cNvCxnSpPr>
            <a:cxnSpLocks/>
          </p:cNvCxnSpPr>
          <p:nvPr/>
        </p:nvCxnSpPr>
        <p:spPr>
          <a:xfrm>
            <a:off x="4947981" y="6438900"/>
            <a:ext cx="0" cy="24020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B762B05-87F4-7D0B-3A42-0366D7202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34600" y="1638300"/>
            <a:ext cx="6821145" cy="7299821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142EBA4-85CC-FE55-E717-C4A4877DC89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476703" y="7454008"/>
            <a:ext cx="2082132" cy="147046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761841" y="222179"/>
            <a:ext cx="6688118" cy="1273985"/>
            <a:chOff x="0" y="0"/>
            <a:chExt cx="8917491" cy="1698646"/>
          </a:xfrm>
        </p:grpSpPr>
        <p:grpSp>
          <p:nvGrpSpPr>
            <p:cNvPr id="6" name="Group 6"/>
            <p:cNvGrpSpPr/>
            <p:nvPr/>
          </p:nvGrpSpPr>
          <p:grpSpPr>
            <a:xfrm>
              <a:off x="0" y="0"/>
              <a:ext cx="8722520" cy="1453860"/>
              <a:chOff x="0" y="0"/>
              <a:chExt cx="1795687" cy="299303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9" name="Group 9"/>
            <p:cNvGrpSpPr/>
            <p:nvPr/>
          </p:nvGrpSpPr>
          <p:grpSpPr>
            <a:xfrm>
              <a:off x="194971" y="244786"/>
              <a:ext cx="8722520" cy="1453860"/>
              <a:chOff x="0" y="0"/>
              <a:chExt cx="1795687" cy="299303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" name="TextBox 11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2" name="TextBox 12"/>
            <p:cNvSpPr txBox="1"/>
            <p:nvPr/>
          </p:nvSpPr>
          <p:spPr>
            <a:xfrm>
              <a:off x="672227" y="311701"/>
              <a:ext cx="8050292" cy="9240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78"/>
                </a:lnSpc>
              </a:pPr>
              <a:r>
                <a:rPr lang="en-US" sz="3842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RUNNING COLLECTION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BF2C0CA-94EC-E150-11A2-740B19286F5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F2BA6B66-D699-3E6D-9856-B81779427BDB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8C9DE76E-0907-7B8B-B306-EDC1ACD10D25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37B8AD68-D80B-D478-C5B7-DDEC25D18EF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18F8BFB4-06DB-D0A6-A098-6F3AF9ADF5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87CA954F-02D3-BDFE-9336-8CF31A8BC52D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7A853CF5-5AFE-4087-A69F-D56243943E67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D9EA30F-5143-D3C1-9E40-B0A047845A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33150" y="1754966"/>
            <a:ext cx="10021699" cy="797353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3000436" y="-975549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4"/>
                </a:lnTo>
                <a:lnTo>
                  <a:pt x="0" y="16939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4" name="Group 4"/>
          <p:cNvGrpSpPr/>
          <p:nvPr/>
        </p:nvGrpSpPr>
        <p:grpSpPr>
          <a:xfrm>
            <a:off x="5912518" y="137415"/>
            <a:ext cx="6462963" cy="1231096"/>
            <a:chOff x="0" y="0"/>
            <a:chExt cx="8617284" cy="1641462"/>
          </a:xfrm>
        </p:grpSpPr>
        <p:grpSp>
          <p:nvGrpSpPr>
            <p:cNvPr id="5" name="Group 5"/>
            <p:cNvGrpSpPr/>
            <p:nvPr/>
          </p:nvGrpSpPr>
          <p:grpSpPr>
            <a:xfrm>
              <a:off x="0" y="0"/>
              <a:ext cx="8428877" cy="1404916"/>
              <a:chOff x="0" y="0"/>
              <a:chExt cx="1795687" cy="299303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grpSp>
          <p:nvGrpSpPr>
            <p:cNvPr id="8" name="Group 8"/>
            <p:cNvGrpSpPr/>
            <p:nvPr/>
          </p:nvGrpSpPr>
          <p:grpSpPr>
            <a:xfrm>
              <a:off x="188407" y="236546"/>
              <a:ext cx="8428877" cy="1404916"/>
              <a:chOff x="0" y="0"/>
              <a:chExt cx="1795687" cy="29930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795687" cy="299303"/>
              </a:xfrm>
              <a:custGeom>
                <a:avLst/>
                <a:gdLst/>
                <a:ahLst/>
                <a:cxnLst/>
                <a:rect l="l" t="t" r="r" b="b"/>
                <a:pathLst>
                  <a:path w="1795687" h="299303">
                    <a:moveTo>
                      <a:pt x="113551" y="0"/>
                    </a:moveTo>
                    <a:lnTo>
                      <a:pt x="1682136" y="0"/>
                    </a:lnTo>
                    <a:cubicBezTo>
                      <a:pt x="1744849" y="0"/>
                      <a:pt x="1795687" y="50839"/>
                      <a:pt x="1795687" y="113551"/>
                    </a:cubicBezTo>
                    <a:lnTo>
                      <a:pt x="1795687" y="185752"/>
                    </a:lnTo>
                    <a:cubicBezTo>
                      <a:pt x="1795687" y="248465"/>
                      <a:pt x="1744849" y="299303"/>
                      <a:pt x="1682136" y="299303"/>
                    </a:cubicBezTo>
                    <a:lnTo>
                      <a:pt x="113551" y="299303"/>
                    </a:lnTo>
                    <a:cubicBezTo>
                      <a:pt x="50839" y="299303"/>
                      <a:pt x="0" y="248465"/>
                      <a:pt x="0" y="185752"/>
                    </a:cubicBezTo>
                    <a:lnTo>
                      <a:pt x="0" y="113551"/>
                    </a:lnTo>
                    <a:cubicBezTo>
                      <a:pt x="0" y="50839"/>
                      <a:pt x="50839" y="0"/>
                      <a:pt x="113551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1795687" cy="32787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649597" y="305602"/>
              <a:ext cx="7779280" cy="888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197"/>
                </a:lnSpc>
              </a:pPr>
              <a:r>
                <a:rPr lang="en-US" sz="3712">
                  <a:solidFill>
                    <a:srgbClr val="123D70"/>
                  </a:solidFill>
                  <a:latin typeface="Aerospace bold"/>
                  <a:ea typeface="Aerospace bold"/>
                  <a:cs typeface="Aerospace bold"/>
                  <a:sym typeface="Aerospace bold"/>
                </a:rPr>
                <a:t>NEWMAN REPORT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477F590-B64D-5E3A-6614-AF92E427D562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1EB7BE80-E7C6-661C-0FB3-9949AADE8059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030DC4D8-0E7A-567D-C2BA-C17BCF658EE3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FA493C76-9B6E-88C5-D411-6737A823B2F5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8E1CB0BA-7038-9BFF-B327-B83083FE7A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403678E1-1333-5D21-86C7-DC1415E9AD7A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FC2A49EB-2D05-7EF3-D1CB-CF790FF67418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706D1961-6268-0D7D-87F4-33779DABAA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9289" y="1907422"/>
            <a:ext cx="13255313" cy="672090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2927157" y="962986"/>
            <a:ext cx="7941564" cy="8229600"/>
          </a:xfrm>
          <a:custGeom>
            <a:avLst/>
            <a:gdLst/>
            <a:ahLst/>
            <a:cxnLst/>
            <a:rect l="l" t="t" r="r" b="b"/>
            <a:pathLst>
              <a:path w="7941564" h="8229600">
                <a:moveTo>
                  <a:pt x="0" y="0"/>
                </a:moveTo>
                <a:lnTo>
                  <a:pt x="7941564" y="0"/>
                </a:lnTo>
                <a:lnTo>
                  <a:pt x="7941564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5" name="TextBox 15"/>
          <p:cNvSpPr txBox="1"/>
          <p:nvPr/>
        </p:nvSpPr>
        <p:spPr>
          <a:xfrm>
            <a:off x="11109114" y="4501764"/>
            <a:ext cx="5875618" cy="1739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TESTING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1CEFCD-DC48-352F-4BBF-D0D9E2281D1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6AB9695-8044-C741-30E2-2555ED23419F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>
                <a:extLst>
                  <a:ext uri="{FF2B5EF4-FFF2-40B4-BE49-F238E27FC236}">
                    <a16:creationId xmlns:a16="http://schemas.microsoft.com/office/drawing/2014/main" id="{0F01340E-1BC1-71D5-A2C0-2B86C4DA0A8B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3" name="Freeform 22">
                  <a:extLst>
                    <a:ext uri="{FF2B5EF4-FFF2-40B4-BE49-F238E27FC236}">
                      <a16:creationId xmlns:a16="http://schemas.microsoft.com/office/drawing/2014/main" id="{2624A053-DA16-36FC-C99D-D7781306BC68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BC80604F-835F-82E2-9F02-7C753C0C1AD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2" name="TextBox 24">
                <a:extLst>
                  <a:ext uri="{FF2B5EF4-FFF2-40B4-BE49-F238E27FC236}">
                    <a16:creationId xmlns:a16="http://schemas.microsoft.com/office/drawing/2014/main" id="{0D74848A-43DD-CDE7-1430-C7A17325F31C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0" name="AutoShape 25">
              <a:extLst>
                <a:ext uri="{FF2B5EF4-FFF2-40B4-BE49-F238E27FC236}">
                  <a16:creationId xmlns:a16="http://schemas.microsoft.com/office/drawing/2014/main" id="{AAC15FD4-D6F0-028E-30C8-871929BE034E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16326841" y="9210675"/>
            <a:ext cx="1371353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Page 33</a:t>
            </a:r>
          </a:p>
        </p:txBody>
      </p:sp>
      <p:sp>
        <p:nvSpPr>
          <p:cNvPr id="20" name="AutoShape 20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21" name="Freeform 21"/>
          <p:cNvSpPr/>
          <p:nvPr/>
        </p:nvSpPr>
        <p:spPr>
          <a:xfrm>
            <a:off x="8112194" y="7006214"/>
            <a:ext cx="2223154" cy="2223154"/>
          </a:xfrm>
          <a:custGeom>
            <a:avLst/>
            <a:gdLst/>
            <a:ahLst/>
            <a:cxnLst/>
            <a:rect l="l" t="t" r="r" b="b"/>
            <a:pathLst>
              <a:path w="2223154" h="2223154">
                <a:moveTo>
                  <a:pt x="0" y="0"/>
                </a:moveTo>
                <a:lnTo>
                  <a:pt x="2223154" y="0"/>
                </a:lnTo>
                <a:lnTo>
                  <a:pt x="2223154" y="2223154"/>
                </a:lnTo>
                <a:lnTo>
                  <a:pt x="0" y="2223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4366365" y="7130088"/>
            <a:ext cx="2194892" cy="2194892"/>
          </a:xfrm>
          <a:custGeom>
            <a:avLst/>
            <a:gdLst/>
            <a:ahLst/>
            <a:cxnLst/>
            <a:rect l="l" t="t" r="r" b="b"/>
            <a:pathLst>
              <a:path w="2194892" h="2194892">
                <a:moveTo>
                  <a:pt x="0" y="0"/>
                </a:moveTo>
                <a:lnTo>
                  <a:pt x="2194892" y="0"/>
                </a:lnTo>
                <a:lnTo>
                  <a:pt x="2194892" y="2194892"/>
                </a:lnTo>
                <a:lnTo>
                  <a:pt x="0" y="21948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1182769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Freeform 24"/>
          <p:cNvSpPr/>
          <p:nvPr/>
        </p:nvSpPr>
        <p:spPr>
          <a:xfrm>
            <a:off x="4215774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5" name="Freeform 25"/>
          <p:cNvSpPr/>
          <p:nvPr/>
        </p:nvSpPr>
        <p:spPr>
          <a:xfrm>
            <a:off x="8036381" y="3747771"/>
            <a:ext cx="2286893" cy="2286893"/>
          </a:xfrm>
          <a:custGeom>
            <a:avLst/>
            <a:gdLst/>
            <a:ahLst/>
            <a:cxnLst/>
            <a:rect l="l" t="t" r="r" b="b"/>
            <a:pathLst>
              <a:path w="2286893" h="2286893">
                <a:moveTo>
                  <a:pt x="0" y="0"/>
                </a:moveTo>
                <a:lnTo>
                  <a:pt x="2286893" y="0"/>
                </a:lnTo>
                <a:lnTo>
                  <a:pt x="2286893" y="2286893"/>
                </a:lnTo>
                <a:lnTo>
                  <a:pt x="0" y="22868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7" name="TextBox 27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TOOLS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E616349-44FD-AB4B-999C-F3B4B98073D7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1B04B82-8614-D214-C399-378D1424BE83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2" name="Group 21">
                <a:extLst>
                  <a:ext uri="{FF2B5EF4-FFF2-40B4-BE49-F238E27FC236}">
                    <a16:creationId xmlns:a16="http://schemas.microsoft.com/office/drawing/2014/main" id="{44FAE4A8-2ACC-9A7C-BD40-32EB26B9A6C1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4" name="Freeform 22">
                  <a:extLst>
                    <a:ext uri="{FF2B5EF4-FFF2-40B4-BE49-F238E27FC236}">
                      <a16:creationId xmlns:a16="http://schemas.microsoft.com/office/drawing/2014/main" id="{98AAD47B-EBB9-903C-5CC3-727D527B4A84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1113506-9EB4-63FD-3E58-121D4A5EB3E8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3" name="TextBox 24">
                <a:extLst>
                  <a:ext uri="{FF2B5EF4-FFF2-40B4-BE49-F238E27FC236}">
                    <a16:creationId xmlns:a16="http://schemas.microsoft.com/office/drawing/2014/main" id="{FD8B3824-000D-C5AC-20B6-06B2476B1475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11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1" name="AutoShape 25">
              <a:extLst>
                <a:ext uri="{FF2B5EF4-FFF2-40B4-BE49-F238E27FC236}">
                  <a16:creationId xmlns:a16="http://schemas.microsoft.com/office/drawing/2014/main" id="{BE8B9A5F-9B1D-5014-AB6D-75C539372CE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7" name="Picture 36" descr="A blue and green swirl logo&#10;&#10;AI-generated content may be incorrect.">
            <a:extLst>
              <a:ext uri="{FF2B5EF4-FFF2-40B4-BE49-F238E27FC236}">
                <a16:creationId xmlns:a16="http://schemas.microsoft.com/office/drawing/2014/main" id="{1D27C88F-0C48-B4F2-47B9-AD452B7632C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6901" y="7006214"/>
            <a:ext cx="2044557" cy="2044557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6608659" y="4955207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2"/>
                </a:moveTo>
                <a:lnTo>
                  <a:pt x="0" y="2464892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295435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3" name="TextBox 13"/>
          <p:cNvSpPr txBox="1"/>
          <p:nvPr/>
        </p:nvSpPr>
        <p:spPr>
          <a:xfrm>
            <a:off x="7576820" y="4409392"/>
            <a:ext cx="1047412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100"/>
              </a:lnSpc>
              <a:spcBef>
                <a:spcPct val="0"/>
              </a:spcBef>
            </a:pPr>
            <a:r>
              <a:rPr lang="en-US" sz="65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Project Structure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53A149B-0F68-AE0A-D0DC-65E1C41FA8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56851" y="369175"/>
            <a:ext cx="5219969" cy="919168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1"/>
          <p:cNvGrpSpPr/>
          <p:nvPr/>
        </p:nvGrpSpPr>
        <p:grpSpPr>
          <a:xfrm>
            <a:off x="6835125" y="350391"/>
            <a:ext cx="4330476" cy="1131423"/>
            <a:chOff x="0" y="-28575"/>
            <a:chExt cx="1140537" cy="29798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140537" cy="269413"/>
            </a:xfrm>
            <a:custGeom>
              <a:avLst/>
              <a:gdLst/>
              <a:ahLst/>
              <a:cxnLst/>
              <a:rect l="l" t="t" r="r" b="b"/>
              <a:pathLst>
                <a:path w="1140537" h="269413">
                  <a:moveTo>
                    <a:pt x="134706" y="0"/>
                  </a:moveTo>
                  <a:lnTo>
                    <a:pt x="1005830" y="0"/>
                  </a:lnTo>
                  <a:cubicBezTo>
                    <a:pt x="1080227" y="0"/>
                    <a:pt x="1140537" y="60310"/>
                    <a:pt x="1140537" y="134706"/>
                  </a:cubicBezTo>
                  <a:lnTo>
                    <a:pt x="1140537" y="134706"/>
                  </a:lnTo>
                  <a:cubicBezTo>
                    <a:pt x="1140537" y="170433"/>
                    <a:pt x="1126345" y="204696"/>
                    <a:pt x="1101082" y="229958"/>
                  </a:cubicBezTo>
                  <a:cubicBezTo>
                    <a:pt x="1075820" y="255221"/>
                    <a:pt x="1041557" y="269413"/>
                    <a:pt x="1005830" y="269413"/>
                  </a:cubicBezTo>
                  <a:lnTo>
                    <a:pt x="134706" y="269413"/>
                  </a:lnTo>
                  <a:cubicBezTo>
                    <a:pt x="60310" y="269413"/>
                    <a:pt x="0" y="209103"/>
                    <a:pt x="0" y="134706"/>
                  </a:cubicBezTo>
                  <a:lnTo>
                    <a:pt x="0" y="134706"/>
                  </a:lnTo>
                  <a:cubicBezTo>
                    <a:pt x="0" y="60310"/>
                    <a:pt x="60310" y="0"/>
                    <a:pt x="13470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140537" cy="2979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9" name="TextBox 9"/>
          <p:cNvSpPr txBox="1"/>
          <p:nvPr/>
        </p:nvSpPr>
        <p:spPr>
          <a:xfrm>
            <a:off x="6835125" y="650929"/>
            <a:ext cx="4617749" cy="679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BASETEST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1B7A4AC-8766-7218-C7AC-5FB61D8B32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07135" y="1554668"/>
            <a:ext cx="15084113" cy="8025471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10961448" y="3366452"/>
            <a:ext cx="5648985" cy="924521"/>
            <a:chOff x="0" y="0"/>
            <a:chExt cx="1487799" cy="24349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87799" cy="243495"/>
            </a:xfrm>
            <a:custGeom>
              <a:avLst/>
              <a:gdLst/>
              <a:ahLst/>
              <a:cxnLst/>
              <a:rect l="l" t="t" r="r" b="b"/>
              <a:pathLst>
                <a:path w="1487799" h="243495">
                  <a:moveTo>
                    <a:pt x="121748" y="0"/>
                  </a:moveTo>
                  <a:lnTo>
                    <a:pt x="1366051" y="0"/>
                  </a:lnTo>
                  <a:cubicBezTo>
                    <a:pt x="1398340" y="0"/>
                    <a:pt x="1429307" y="12827"/>
                    <a:pt x="1452139" y="35659"/>
                  </a:cubicBezTo>
                  <a:cubicBezTo>
                    <a:pt x="1474972" y="58491"/>
                    <a:pt x="1487799" y="89458"/>
                    <a:pt x="1487799" y="121748"/>
                  </a:cubicBezTo>
                  <a:lnTo>
                    <a:pt x="1487799" y="121748"/>
                  </a:lnTo>
                  <a:cubicBezTo>
                    <a:pt x="1487799" y="188987"/>
                    <a:pt x="1433290" y="243495"/>
                    <a:pt x="1366051" y="243495"/>
                  </a:cubicBezTo>
                  <a:lnTo>
                    <a:pt x="121748" y="243495"/>
                  </a:lnTo>
                  <a:cubicBezTo>
                    <a:pt x="89458" y="243495"/>
                    <a:pt x="58491" y="230668"/>
                    <a:pt x="35659" y="207836"/>
                  </a:cubicBezTo>
                  <a:cubicBezTo>
                    <a:pt x="12827" y="185004"/>
                    <a:pt x="0" y="154037"/>
                    <a:pt x="0" y="121748"/>
                  </a:cubicBezTo>
                  <a:lnTo>
                    <a:pt x="0" y="121748"/>
                  </a:lnTo>
                  <a:cubicBezTo>
                    <a:pt x="0" y="89458"/>
                    <a:pt x="12827" y="58491"/>
                    <a:pt x="35659" y="35659"/>
                  </a:cubicBezTo>
                  <a:cubicBezTo>
                    <a:pt x="58491" y="12827"/>
                    <a:pt x="89458" y="0"/>
                    <a:pt x="121748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487799" cy="27207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961448" y="4675389"/>
            <a:ext cx="5584539" cy="910016"/>
            <a:chOff x="0" y="0"/>
            <a:chExt cx="1470825" cy="23967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470825" cy="239675"/>
            </a:xfrm>
            <a:custGeom>
              <a:avLst/>
              <a:gdLst/>
              <a:ahLst/>
              <a:cxnLst/>
              <a:rect l="l" t="t" r="r" b="b"/>
              <a:pathLst>
                <a:path w="1470825" h="239675">
                  <a:moveTo>
                    <a:pt x="119838" y="0"/>
                  </a:moveTo>
                  <a:lnTo>
                    <a:pt x="1350988" y="0"/>
                  </a:lnTo>
                  <a:cubicBezTo>
                    <a:pt x="1382771" y="0"/>
                    <a:pt x="1413252" y="12626"/>
                    <a:pt x="1435726" y="35100"/>
                  </a:cubicBezTo>
                  <a:cubicBezTo>
                    <a:pt x="1458199" y="57574"/>
                    <a:pt x="1470825" y="88055"/>
                    <a:pt x="1470825" y="119838"/>
                  </a:cubicBezTo>
                  <a:lnTo>
                    <a:pt x="1470825" y="119838"/>
                  </a:lnTo>
                  <a:cubicBezTo>
                    <a:pt x="1470825" y="151620"/>
                    <a:pt x="1458199" y="182102"/>
                    <a:pt x="1435726" y="204575"/>
                  </a:cubicBezTo>
                  <a:cubicBezTo>
                    <a:pt x="1413252" y="227049"/>
                    <a:pt x="1382771" y="239675"/>
                    <a:pt x="1350988" y="239675"/>
                  </a:cubicBezTo>
                  <a:lnTo>
                    <a:pt x="119838" y="239675"/>
                  </a:lnTo>
                  <a:cubicBezTo>
                    <a:pt x="88055" y="239675"/>
                    <a:pt x="57574" y="227049"/>
                    <a:pt x="35100" y="204575"/>
                  </a:cubicBezTo>
                  <a:cubicBezTo>
                    <a:pt x="12626" y="182102"/>
                    <a:pt x="0" y="151620"/>
                    <a:pt x="0" y="119838"/>
                  </a:cubicBezTo>
                  <a:lnTo>
                    <a:pt x="0" y="119838"/>
                  </a:lnTo>
                  <a:cubicBezTo>
                    <a:pt x="0" y="88055"/>
                    <a:pt x="12626" y="57574"/>
                    <a:pt x="35100" y="35100"/>
                  </a:cubicBezTo>
                  <a:cubicBezTo>
                    <a:pt x="57574" y="12626"/>
                    <a:pt x="88055" y="0"/>
                    <a:pt x="1198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470825" cy="2682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0961448" y="3487400"/>
            <a:ext cx="5648985" cy="60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00"/>
              </a:lnSpc>
            </a:pPr>
            <a:r>
              <a:rPr lang="en-US" sz="35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POM.XML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78632" y="4819967"/>
            <a:ext cx="6350172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DEPENDENCIES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4137822-4431-A798-9343-700B8AF71A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162" y="723896"/>
            <a:ext cx="10348536" cy="790298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DA748D3-430F-1EB1-9390-7CCC6D8D24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0543" y="1148286"/>
            <a:ext cx="14626913" cy="78203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HOME PAGE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4857A4E-24CB-CF71-4F10-BDAAB45C0A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2100" y="1253589"/>
            <a:ext cx="15163800" cy="80836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920086" y="6324326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53417" y="1814238"/>
            <a:ext cx="18290448" cy="1390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AGENDA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920086" y="6390806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Data Base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DEPI| 2025</a:t>
            </a:r>
          </a:p>
        </p:txBody>
      </p:sp>
      <p:sp>
        <p:nvSpPr>
          <p:cNvPr id="17" name="AutoShape 17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8" name="AutoShape 18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19" name="Group 19"/>
          <p:cNvGrpSpPr/>
          <p:nvPr/>
        </p:nvGrpSpPr>
        <p:grpSpPr>
          <a:xfrm>
            <a:off x="5920086" y="3828228"/>
            <a:ext cx="6818001" cy="905149"/>
            <a:chOff x="0" y="0"/>
            <a:chExt cx="1795687" cy="238393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5920086" y="3894681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STLC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920086" y="5076277"/>
            <a:ext cx="6818001" cy="905149"/>
            <a:chOff x="0" y="0"/>
            <a:chExt cx="1795687" cy="238393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5920086" y="5142757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Manual Testing</a:t>
            </a:r>
          </a:p>
        </p:txBody>
      </p:sp>
      <p:grpSp>
        <p:nvGrpSpPr>
          <p:cNvPr id="27" name="Group 27"/>
          <p:cNvGrpSpPr/>
          <p:nvPr/>
        </p:nvGrpSpPr>
        <p:grpSpPr>
          <a:xfrm>
            <a:off x="5920086" y="7572375"/>
            <a:ext cx="6818001" cy="905149"/>
            <a:chOff x="0" y="0"/>
            <a:chExt cx="1795687" cy="238393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5920086" y="7638855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API Testing</a:t>
            </a:r>
          </a:p>
        </p:txBody>
      </p:sp>
      <p:grpSp>
        <p:nvGrpSpPr>
          <p:cNvPr id="31" name="Group 31"/>
          <p:cNvGrpSpPr/>
          <p:nvPr/>
        </p:nvGrpSpPr>
        <p:grpSpPr>
          <a:xfrm>
            <a:off x="5920086" y="8820424"/>
            <a:ext cx="6818001" cy="905149"/>
            <a:chOff x="0" y="0"/>
            <a:chExt cx="1795687" cy="238393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5920086" y="8886904"/>
            <a:ext cx="6818001" cy="6960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Testing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014036" y="3810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198149" y="224888"/>
            <a:ext cx="4617749" cy="538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NAVIGATION FEATURE</a:t>
            </a:r>
          </a:p>
        </p:txBody>
      </p:sp>
      <p:pic>
        <p:nvPicPr>
          <p:cNvPr id="16" name="Navigation test">
            <a:hlinkClick r:id="" action="ppaction://media"/>
            <a:extLst>
              <a:ext uri="{FF2B5EF4-FFF2-40B4-BE49-F238E27FC236}">
                <a16:creationId xmlns:a16="http://schemas.microsoft.com/office/drawing/2014/main" id="{60234BC7-AD4B-F139-7A74-7705489411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80803" y="927425"/>
            <a:ext cx="14726394" cy="82126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5093378" y="429302"/>
            <a:ext cx="6736117" cy="805000"/>
            <a:chOff x="0" y="0"/>
            <a:chExt cx="8981490" cy="1073334"/>
          </a:xfrm>
        </p:grpSpPr>
        <p:grpSp>
          <p:nvGrpSpPr>
            <p:cNvPr id="15" name="Group 15"/>
            <p:cNvGrpSpPr/>
            <p:nvPr/>
          </p:nvGrpSpPr>
          <p:grpSpPr>
            <a:xfrm>
              <a:off x="0" y="0"/>
              <a:ext cx="8981490" cy="1073334"/>
              <a:chOff x="0" y="0"/>
              <a:chExt cx="1658052" cy="19814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1658052" cy="198146"/>
              </a:xfrm>
              <a:custGeom>
                <a:avLst/>
                <a:gdLst/>
                <a:ahLst/>
                <a:cxnLst/>
                <a:rect l="l" t="t" r="r" b="b"/>
                <a:pathLst>
                  <a:path w="1658052" h="198146">
                    <a:moveTo>
                      <a:pt x="99073" y="0"/>
                    </a:moveTo>
                    <a:lnTo>
                      <a:pt x="1558979" y="0"/>
                    </a:lnTo>
                    <a:cubicBezTo>
                      <a:pt x="1613696" y="0"/>
                      <a:pt x="1658052" y="44356"/>
                      <a:pt x="1658052" y="99073"/>
                    </a:cubicBezTo>
                    <a:lnTo>
                      <a:pt x="1658052" y="99073"/>
                    </a:lnTo>
                    <a:cubicBezTo>
                      <a:pt x="1658052" y="125349"/>
                      <a:pt x="1647614" y="150548"/>
                      <a:pt x="1629034" y="169128"/>
                    </a:cubicBezTo>
                    <a:cubicBezTo>
                      <a:pt x="1610455" y="187708"/>
                      <a:pt x="1585255" y="198146"/>
                      <a:pt x="1558979" y="198146"/>
                    </a:cubicBezTo>
                    <a:lnTo>
                      <a:pt x="99073" y="198146"/>
                    </a:lnTo>
                    <a:cubicBezTo>
                      <a:pt x="44356" y="198146"/>
                      <a:pt x="0" y="153789"/>
                      <a:pt x="0" y="99073"/>
                    </a:cubicBezTo>
                    <a:lnTo>
                      <a:pt x="0" y="99073"/>
                    </a:lnTo>
                    <a:cubicBezTo>
                      <a:pt x="0" y="44356"/>
                      <a:pt x="44356" y="0"/>
                      <a:pt x="99073" y="0"/>
                    </a:cubicBezTo>
                    <a:close/>
                  </a:path>
                </a:pathLst>
              </a:custGeom>
              <a:solidFill>
                <a:srgbClr val="C4DCFF"/>
              </a:solidFill>
              <a:ln w="38100" cap="rnd">
                <a:solidFill>
                  <a:srgbClr val="7AB3FF"/>
                </a:solidFill>
                <a:prstDash val="solid"/>
                <a:rou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" name="TextBox 17"/>
              <p:cNvSpPr txBox="1"/>
              <p:nvPr/>
            </p:nvSpPr>
            <p:spPr>
              <a:xfrm>
                <a:off x="0" y="-28575"/>
                <a:ext cx="1658052" cy="226721"/>
              </a:xfrm>
              <a:prstGeom prst="rect">
                <a:avLst/>
              </a:prstGeom>
            </p:spPr>
            <p:txBody>
              <a:bodyPr lIns="55152" tIns="55152" rIns="55152" bIns="5515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150240"/>
              <a:ext cx="8750050" cy="70617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06"/>
                </a:lnSpc>
              </a:pPr>
              <a:r>
                <a:rPr lang="en-US" sz="3147">
                  <a:solidFill>
                    <a:srgbClr val="123D70"/>
                  </a:solidFill>
                  <a:latin typeface="Sukar"/>
                  <a:ea typeface="Sukar"/>
                  <a:cs typeface="Sukar"/>
                  <a:sym typeface="Sukar"/>
                </a:rPr>
                <a:t>ATTACHED SCREENSHOT</a:t>
              </a:r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ALLURE REPORT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807A39C-D443-FBD9-5F42-5B8126F02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6398" y="1324122"/>
            <a:ext cx="4315769" cy="788655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D9A3631-C193-C5F9-315D-A209A73E8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0136" y="1333500"/>
            <a:ext cx="7868748" cy="862132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6205036" cy="858603"/>
            <a:chOff x="0" y="0"/>
            <a:chExt cx="1634248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34248" cy="226134"/>
            </a:xfrm>
            <a:custGeom>
              <a:avLst/>
              <a:gdLst/>
              <a:ahLst/>
              <a:cxnLst/>
              <a:rect l="l" t="t" r="r" b="b"/>
              <a:pathLst>
                <a:path w="1634248" h="226134">
                  <a:moveTo>
                    <a:pt x="113067" y="0"/>
                  </a:moveTo>
                  <a:lnTo>
                    <a:pt x="1521181" y="0"/>
                  </a:lnTo>
                  <a:cubicBezTo>
                    <a:pt x="1551168" y="0"/>
                    <a:pt x="1579927" y="11912"/>
                    <a:pt x="1601132" y="33117"/>
                  </a:cubicBezTo>
                  <a:cubicBezTo>
                    <a:pt x="1622336" y="54321"/>
                    <a:pt x="1634248" y="83080"/>
                    <a:pt x="1634248" y="113067"/>
                  </a:cubicBezTo>
                  <a:lnTo>
                    <a:pt x="1634248" y="113067"/>
                  </a:lnTo>
                  <a:cubicBezTo>
                    <a:pt x="1634248" y="143054"/>
                    <a:pt x="1622336" y="171813"/>
                    <a:pt x="1601132" y="193018"/>
                  </a:cubicBezTo>
                  <a:cubicBezTo>
                    <a:pt x="1579927" y="214222"/>
                    <a:pt x="1551168" y="226134"/>
                    <a:pt x="1521181" y="226134"/>
                  </a:cubicBezTo>
                  <a:lnTo>
                    <a:pt x="113067" y="226134"/>
                  </a:lnTo>
                  <a:cubicBezTo>
                    <a:pt x="83080" y="226134"/>
                    <a:pt x="54321" y="214222"/>
                    <a:pt x="33117" y="193018"/>
                  </a:cubicBezTo>
                  <a:cubicBezTo>
                    <a:pt x="11912" y="171813"/>
                    <a:pt x="0" y="143054"/>
                    <a:pt x="0" y="113067"/>
                  </a:cubicBezTo>
                  <a:lnTo>
                    <a:pt x="0" y="113067"/>
                  </a:lnTo>
                  <a:cubicBezTo>
                    <a:pt x="0" y="83080"/>
                    <a:pt x="11912" y="54321"/>
                    <a:pt x="33117" y="33117"/>
                  </a:cubicBezTo>
                  <a:cubicBezTo>
                    <a:pt x="54321" y="11912"/>
                    <a:pt x="83080" y="0"/>
                    <a:pt x="11306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634248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-617029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ALLURE REPORT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B4C93D-3CD6-5414-0A72-ABDC3027D2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1206543"/>
            <a:ext cx="14865090" cy="752937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-2512712" y="0"/>
            <a:ext cx="7217760" cy="858603"/>
            <a:chOff x="0" y="0"/>
            <a:chExt cx="1900974" cy="22613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00974" cy="226134"/>
            </a:xfrm>
            <a:custGeom>
              <a:avLst/>
              <a:gdLst/>
              <a:ahLst/>
              <a:cxnLst/>
              <a:rect l="l" t="t" r="r" b="b"/>
              <a:pathLst>
                <a:path w="1900974" h="226134">
                  <a:moveTo>
                    <a:pt x="107262" y="0"/>
                  </a:moveTo>
                  <a:lnTo>
                    <a:pt x="1793712" y="0"/>
                  </a:lnTo>
                  <a:cubicBezTo>
                    <a:pt x="1822160" y="0"/>
                    <a:pt x="1849442" y="11301"/>
                    <a:pt x="1869558" y="31416"/>
                  </a:cubicBezTo>
                  <a:cubicBezTo>
                    <a:pt x="1889673" y="51532"/>
                    <a:pt x="1900974" y="78814"/>
                    <a:pt x="1900974" y="107262"/>
                  </a:cubicBezTo>
                  <a:lnTo>
                    <a:pt x="1900974" y="118872"/>
                  </a:lnTo>
                  <a:cubicBezTo>
                    <a:pt x="1900974" y="147320"/>
                    <a:pt x="1889673" y="174602"/>
                    <a:pt x="1869558" y="194718"/>
                  </a:cubicBezTo>
                  <a:cubicBezTo>
                    <a:pt x="1849442" y="214833"/>
                    <a:pt x="1822160" y="226134"/>
                    <a:pt x="1793712" y="226134"/>
                  </a:cubicBezTo>
                  <a:lnTo>
                    <a:pt x="107262" y="226134"/>
                  </a:lnTo>
                  <a:cubicBezTo>
                    <a:pt x="78814" y="226134"/>
                    <a:pt x="51532" y="214833"/>
                    <a:pt x="31416" y="194718"/>
                  </a:cubicBezTo>
                  <a:cubicBezTo>
                    <a:pt x="11301" y="174602"/>
                    <a:pt x="0" y="147320"/>
                    <a:pt x="0" y="118872"/>
                  </a:cubicBezTo>
                  <a:lnTo>
                    <a:pt x="0" y="107262"/>
                  </a:lnTo>
                  <a:cubicBezTo>
                    <a:pt x="0" y="78814"/>
                    <a:pt x="11301" y="51532"/>
                    <a:pt x="31416" y="31416"/>
                  </a:cubicBezTo>
                  <a:cubicBezTo>
                    <a:pt x="51532" y="11301"/>
                    <a:pt x="78814" y="0"/>
                    <a:pt x="10726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900974" cy="25470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6326841" y="9098183"/>
            <a:ext cx="2511101" cy="694829"/>
            <a:chOff x="0" y="0"/>
            <a:chExt cx="661360" cy="183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661360" cy="183000"/>
            </a:xfrm>
            <a:custGeom>
              <a:avLst/>
              <a:gdLst/>
              <a:ahLst/>
              <a:cxnLst/>
              <a:rect l="l" t="t" r="r" b="b"/>
              <a:pathLst>
                <a:path w="661360" h="183000">
                  <a:moveTo>
                    <a:pt x="91500" y="0"/>
                  </a:moveTo>
                  <a:lnTo>
                    <a:pt x="569860" y="0"/>
                  </a:lnTo>
                  <a:cubicBezTo>
                    <a:pt x="594127" y="0"/>
                    <a:pt x="617400" y="9640"/>
                    <a:pt x="634560" y="26800"/>
                  </a:cubicBezTo>
                  <a:cubicBezTo>
                    <a:pt x="651720" y="43959"/>
                    <a:pt x="661360" y="67233"/>
                    <a:pt x="661360" y="91500"/>
                  </a:cubicBezTo>
                  <a:lnTo>
                    <a:pt x="661360" y="91500"/>
                  </a:lnTo>
                  <a:cubicBezTo>
                    <a:pt x="661360" y="115767"/>
                    <a:pt x="651720" y="139041"/>
                    <a:pt x="634560" y="156201"/>
                  </a:cubicBezTo>
                  <a:cubicBezTo>
                    <a:pt x="617400" y="173360"/>
                    <a:pt x="594127" y="183000"/>
                    <a:pt x="569860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661360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5365344" y="9445598"/>
            <a:ext cx="961498" cy="1905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Box 14"/>
          <p:cNvSpPr txBox="1"/>
          <p:nvPr/>
        </p:nvSpPr>
        <p:spPr>
          <a:xfrm>
            <a:off x="-145550" y="177842"/>
            <a:ext cx="4617749" cy="4552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79"/>
              </a:lnSpc>
            </a:pPr>
            <a:r>
              <a:rPr lang="en-US" sz="270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TESTNG.XML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688791" y="9210675"/>
            <a:ext cx="1226046" cy="42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Page 53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BDA00AD-6A90-B00C-7B68-56C5B942A6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6159" y="1614455"/>
            <a:ext cx="13579465" cy="718246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 flipH="1">
            <a:off x="-117276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3525140" y="0"/>
                </a:moveTo>
                <a:lnTo>
                  <a:pt x="0" y="0"/>
                </a:lnTo>
                <a:lnTo>
                  <a:pt x="0" y="2057400"/>
                </a:lnTo>
                <a:lnTo>
                  <a:pt x="3525140" y="2057400"/>
                </a:lnTo>
                <a:lnTo>
                  <a:pt x="352514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 flipV="1">
            <a:off x="1593562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2057400"/>
                </a:moveTo>
                <a:lnTo>
                  <a:pt x="3525140" y="2057400"/>
                </a:lnTo>
                <a:lnTo>
                  <a:pt x="3525140" y="0"/>
                </a:lnTo>
                <a:lnTo>
                  <a:pt x="0" y="0"/>
                </a:lnTo>
                <a:lnTo>
                  <a:pt x="0" y="205740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6748691" y="909858"/>
            <a:ext cx="4790618" cy="694829"/>
            <a:chOff x="0" y="0"/>
            <a:chExt cx="1261727" cy="1830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261727" cy="183000"/>
            </a:xfrm>
            <a:custGeom>
              <a:avLst/>
              <a:gdLst/>
              <a:ahLst/>
              <a:cxnLst/>
              <a:rect l="l" t="t" r="r" b="b"/>
              <a:pathLst>
                <a:path w="1261727" h="183000">
                  <a:moveTo>
                    <a:pt x="91500" y="0"/>
                  </a:moveTo>
                  <a:lnTo>
                    <a:pt x="1170227" y="0"/>
                  </a:lnTo>
                  <a:cubicBezTo>
                    <a:pt x="1194494" y="0"/>
                    <a:pt x="1217767" y="9640"/>
                    <a:pt x="1234927" y="26800"/>
                  </a:cubicBezTo>
                  <a:cubicBezTo>
                    <a:pt x="1252086" y="43959"/>
                    <a:pt x="1261727" y="67233"/>
                    <a:pt x="1261727" y="91500"/>
                  </a:cubicBezTo>
                  <a:lnTo>
                    <a:pt x="1261727" y="91500"/>
                  </a:lnTo>
                  <a:cubicBezTo>
                    <a:pt x="1261727" y="115767"/>
                    <a:pt x="1252086" y="139041"/>
                    <a:pt x="1234927" y="156201"/>
                  </a:cubicBezTo>
                  <a:cubicBezTo>
                    <a:pt x="1217767" y="173360"/>
                    <a:pt x="1194494" y="183000"/>
                    <a:pt x="1170227" y="183000"/>
                  </a:cubicBezTo>
                  <a:lnTo>
                    <a:pt x="91500" y="183000"/>
                  </a:lnTo>
                  <a:cubicBezTo>
                    <a:pt x="67233" y="183000"/>
                    <a:pt x="43959" y="173360"/>
                    <a:pt x="26800" y="156201"/>
                  </a:cubicBezTo>
                  <a:cubicBezTo>
                    <a:pt x="9640" y="139041"/>
                    <a:pt x="0" y="115767"/>
                    <a:pt x="0" y="91500"/>
                  </a:cubicBezTo>
                  <a:lnTo>
                    <a:pt x="0" y="91500"/>
                  </a:lnTo>
                  <a:cubicBezTo>
                    <a:pt x="0" y="67233"/>
                    <a:pt x="9640" y="43959"/>
                    <a:pt x="26800" y="26800"/>
                  </a:cubicBezTo>
                  <a:cubicBezTo>
                    <a:pt x="43959" y="9640"/>
                    <a:pt x="67233" y="0"/>
                    <a:pt x="915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261727" cy="2115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787193" y="6466790"/>
            <a:ext cx="6818001" cy="905149"/>
            <a:chOff x="0" y="0"/>
            <a:chExt cx="1795687" cy="238393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795687" cy="238393"/>
            </a:xfrm>
            <a:custGeom>
              <a:avLst/>
              <a:gdLst/>
              <a:ahLst/>
              <a:cxnLst/>
              <a:rect l="l" t="t" r="r" b="b"/>
              <a:pathLst>
                <a:path w="1795687" h="238393">
                  <a:moveTo>
                    <a:pt x="56776" y="0"/>
                  </a:moveTo>
                  <a:lnTo>
                    <a:pt x="1738912" y="0"/>
                  </a:lnTo>
                  <a:cubicBezTo>
                    <a:pt x="1770268" y="0"/>
                    <a:pt x="1795687" y="25419"/>
                    <a:pt x="1795687" y="56776"/>
                  </a:cubicBezTo>
                  <a:lnTo>
                    <a:pt x="1795687" y="181618"/>
                  </a:lnTo>
                  <a:cubicBezTo>
                    <a:pt x="1795687" y="196675"/>
                    <a:pt x="1789706" y="211116"/>
                    <a:pt x="1779058" y="221764"/>
                  </a:cubicBezTo>
                  <a:cubicBezTo>
                    <a:pt x="1768411" y="232411"/>
                    <a:pt x="1753970" y="238393"/>
                    <a:pt x="1738912" y="238393"/>
                  </a:cubicBezTo>
                  <a:lnTo>
                    <a:pt x="56776" y="238393"/>
                  </a:lnTo>
                  <a:cubicBezTo>
                    <a:pt x="41718" y="238393"/>
                    <a:pt x="27277" y="232411"/>
                    <a:pt x="16629" y="221764"/>
                  </a:cubicBezTo>
                  <a:cubicBezTo>
                    <a:pt x="5982" y="211116"/>
                    <a:pt x="0" y="196675"/>
                    <a:pt x="0" y="181618"/>
                  </a:cubicBezTo>
                  <a:lnTo>
                    <a:pt x="0" y="56776"/>
                  </a:lnTo>
                  <a:cubicBezTo>
                    <a:pt x="0" y="41718"/>
                    <a:pt x="5982" y="27277"/>
                    <a:pt x="16629" y="16629"/>
                  </a:cubicBezTo>
                  <a:cubicBezTo>
                    <a:pt x="27277" y="5982"/>
                    <a:pt x="41718" y="0"/>
                    <a:pt x="56776" y="0"/>
                  </a:cubicBezTo>
                  <a:close/>
                </a:path>
              </a:pathLst>
            </a:custGeom>
            <a:solidFill>
              <a:srgbClr val="E4EFFF"/>
            </a:solidFill>
            <a:ln cap="rnd">
              <a:noFill/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1795687" cy="2669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584220" y="962025"/>
            <a:ext cx="5119560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b="1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DEPI | 2025</a:t>
            </a:r>
          </a:p>
        </p:txBody>
      </p:sp>
      <p:sp>
        <p:nvSpPr>
          <p:cNvPr id="15" name="AutoShape 15"/>
          <p:cNvSpPr/>
          <p:nvPr/>
        </p:nvSpPr>
        <p:spPr>
          <a:xfrm flipV="1">
            <a:off x="11539309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none" w="sm" len="sm"/>
            <a:tailEnd type="oval" w="lg" len="lg"/>
          </a:ln>
        </p:spPr>
        <p:txBody>
          <a:bodyPr/>
          <a:lstStyle/>
          <a:p>
            <a:endParaRPr lang="en-US"/>
          </a:p>
        </p:txBody>
      </p:sp>
      <p:sp>
        <p:nvSpPr>
          <p:cNvPr id="16" name="AutoShape 16"/>
          <p:cNvSpPr/>
          <p:nvPr/>
        </p:nvSpPr>
        <p:spPr>
          <a:xfrm flipV="1">
            <a:off x="5787193" y="1276323"/>
            <a:ext cx="961498" cy="0"/>
          </a:xfrm>
          <a:prstGeom prst="line">
            <a:avLst/>
          </a:prstGeom>
          <a:ln w="38100" cap="flat">
            <a:solidFill>
              <a:srgbClr val="7AB3FF"/>
            </a:solidFill>
            <a:prstDash val="solid"/>
            <a:headEnd type="oval" w="lg" len="lg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17" name="Freeform 17"/>
          <p:cNvSpPr/>
          <p:nvPr/>
        </p:nvSpPr>
        <p:spPr>
          <a:xfrm>
            <a:off x="-144429" y="-289533"/>
            <a:ext cx="4279961" cy="2037710"/>
          </a:xfrm>
          <a:custGeom>
            <a:avLst/>
            <a:gdLst/>
            <a:ahLst/>
            <a:cxnLst/>
            <a:rect l="l" t="t" r="r" b="b"/>
            <a:pathLst>
              <a:path w="4279961" h="2037710">
                <a:moveTo>
                  <a:pt x="0" y="0"/>
                </a:moveTo>
                <a:lnTo>
                  <a:pt x="4279962" y="0"/>
                </a:lnTo>
                <a:lnTo>
                  <a:pt x="4279962" y="2037710"/>
                </a:lnTo>
                <a:lnTo>
                  <a:pt x="0" y="203771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r="-5061" b="-23921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4569481" y="2678487"/>
            <a:ext cx="9149038" cy="3236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71"/>
              </a:lnSpc>
            </a:pPr>
            <a:r>
              <a:rPr lang="en-US" sz="11671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THANK YOU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87193" y="6533270"/>
            <a:ext cx="6818001" cy="730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35"/>
              </a:lnSpc>
              <a:spcBef>
                <a:spcPct val="0"/>
              </a:spcBef>
            </a:pPr>
            <a:r>
              <a:rPr lang="en-US" sz="4096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ONL3_SWD6_G3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2105232" y="3833972"/>
            <a:ext cx="4977037" cy="4310166"/>
            <a:chOff x="0" y="0"/>
            <a:chExt cx="938557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938557" cy="812800"/>
            </a:xfrm>
            <a:custGeom>
              <a:avLst/>
              <a:gdLst/>
              <a:ahLst/>
              <a:cxnLst/>
              <a:rect l="l" t="t" r="r" b="b"/>
              <a:pathLst>
                <a:path w="938557" h="812800">
                  <a:moveTo>
                    <a:pt x="35777" y="0"/>
                  </a:moveTo>
                  <a:lnTo>
                    <a:pt x="902780" y="0"/>
                  </a:lnTo>
                  <a:cubicBezTo>
                    <a:pt x="912268" y="0"/>
                    <a:pt x="921368" y="3769"/>
                    <a:pt x="928078" y="10479"/>
                  </a:cubicBezTo>
                  <a:cubicBezTo>
                    <a:pt x="934788" y="17188"/>
                    <a:pt x="938557" y="26288"/>
                    <a:pt x="938557" y="35777"/>
                  </a:cubicBezTo>
                  <a:lnTo>
                    <a:pt x="938557" y="777023"/>
                  </a:lnTo>
                  <a:cubicBezTo>
                    <a:pt x="938557" y="786512"/>
                    <a:pt x="934788" y="795612"/>
                    <a:pt x="928078" y="802321"/>
                  </a:cubicBezTo>
                  <a:cubicBezTo>
                    <a:pt x="921368" y="809031"/>
                    <a:pt x="912268" y="812800"/>
                    <a:pt x="902780" y="812800"/>
                  </a:cubicBezTo>
                  <a:lnTo>
                    <a:pt x="35777" y="812800"/>
                  </a:lnTo>
                  <a:cubicBezTo>
                    <a:pt x="26288" y="812800"/>
                    <a:pt x="17188" y="809031"/>
                    <a:pt x="10479" y="802321"/>
                  </a:cubicBezTo>
                  <a:cubicBezTo>
                    <a:pt x="3769" y="795612"/>
                    <a:pt x="0" y="786512"/>
                    <a:pt x="0" y="777023"/>
                  </a:cubicBezTo>
                  <a:lnTo>
                    <a:pt x="0" y="35777"/>
                  </a:lnTo>
                  <a:cubicBezTo>
                    <a:pt x="0" y="26288"/>
                    <a:pt x="3769" y="17188"/>
                    <a:pt x="10479" y="10479"/>
                  </a:cubicBezTo>
                  <a:cubicBezTo>
                    <a:pt x="17188" y="3769"/>
                    <a:pt x="26288" y="0"/>
                    <a:pt x="35777" y="0"/>
                  </a:cubicBezTo>
                  <a:close/>
                </a:path>
              </a:pathLst>
            </a:custGeom>
            <a:blipFill>
              <a:blip r:embed="rId6"/>
              <a:stretch>
                <a:fillRect t="-7736" b="-7736"/>
              </a:stretch>
            </a:blipFill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835125" y="2021258"/>
            <a:ext cx="4617749" cy="755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INTRODUCTION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596084" y="3767297"/>
            <a:ext cx="8586683" cy="57708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Software Testing Life Cycle.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Manual Testing(Exploratory Testing on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Website).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Data Base.</a:t>
            </a:r>
          </a:p>
          <a:p>
            <a:pPr marL="647700" lvl="1" indent="-323850" algn="l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API Testing: using Postman on the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Automation Exercise 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API.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Automation Testing: on the </a:t>
            </a:r>
            <a:r>
              <a:rPr lang="en-US" sz="3000" b="1" dirty="0">
                <a:solidFill>
                  <a:srgbClr val="123D70"/>
                </a:solidFill>
                <a:latin typeface="Sukar Bold"/>
                <a:ea typeface="Sukar Bold"/>
                <a:cs typeface="Sukar Bold"/>
                <a:sym typeface="Sukar Bold"/>
              </a:rPr>
              <a:t>OpenCart</a:t>
            </a:r>
            <a:r>
              <a:rPr lang="en-US" sz="3000" dirty="0">
                <a:solidFill>
                  <a:srgbClr val="123D70"/>
                </a:solidFill>
                <a:latin typeface="Sukar"/>
                <a:ea typeface="Sukar"/>
                <a:cs typeface="Sukar"/>
                <a:sym typeface="Sukar"/>
              </a:rPr>
              <a:t> website using Selenium with java.</a:t>
            </a: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  <a:p>
            <a:pPr algn="just">
              <a:lnSpc>
                <a:spcPts val="3835"/>
              </a:lnSpc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  <a:p>
            <a:pPr algn="just">
              <a:lnSpc>
                <a:spcPts val="3835"/>
              </a:lnSpc>
              <a:spcBef>
                <a:spcPct val="0"/>
              </a:spcBef>
            </a:pPr>
            <a:endParaRPr lang="en-US" sz="3000" dirty="0">
              <a:solidFill>
                <a:srgbClr val="123D70"/>
              </a:solidFill>
              <a:latin typeface="Sukar"/>
              <a:ea typeface="Sukar"/>
              <a:cs typeface="Sukar"/>
              <a:sym typeface="Sukar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9F686BA-FA2A-9098-7566-8A3DE4B6DC60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0E0A11B-6A1A-AA48-FC5C-70C5C2EAD840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1" name="Group 21"/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2" name="Freeform 22"/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TextBox 23"/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4" name="TextBox 24"/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/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3503444" y="4621185"/>
            <a:ext cx="2303352" cy="2303352"/>
          </a:xfrm>
          <a:custGeom>
            <a:avLst/>
            <a:gdLst/>
            <a:ahLst/>
            <a:cxnLst/>
            <a:rect l="l" t="t" r="r" b="b"/>
            <a:pathLst>
              <a:path w="2303352" h="2303352">
                <a:moveTo>
                  <a:pt x="0" y="0"/>
                </a:moveTo>
                <a:lnTo>
                  <a:pt x="2303352" y="0"/>
                </a:lnTo>
                <a:lnTo>
                  <a:pt x="2303352" y="2303352"/>
                </a:lnTo>
                <a:lnTo>
                  <a:pt x="0" y="23033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2" name="Freeform 22"/>
          <p:cNvSpPr/>
          <p:nvPr/>
        </p:nvSpPr>
        <p:spPr>
          <a:xfrm>
            <a:off x="11573114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3" name="Freeform 23"/>
          <p:cNvSpPr/>
          <p:nvPr/>
        </p:nvSpPr>
        <p:spPr>
          <a:xfrm>
            <a:off x="6206260" y="4659963"/>
            <a:ext cx="2264573" cy="2264573"/>
          </a:xfrm>
          <a:custGeom>
            <a:avLst/>
            <a:gdLst/>
            <a:ahLst/>
            <a:cxnLst/>
            <a:rect l="l" t="t" r="r" b="b"/>
            <a:pathLst>
              <a:path w="2264573" h="2264573">
                <a:moveTo>
                  <a:pt x="0" y="0"/>
                </a:moveTo>
                <a:lnTo>
                  <a:pt x="2264573" y="0"/>
                </a:lnTo>
                <a:lnTo>
                  <a:pt x="2264573" y="2264574"/>
                </a:lnTo>
                <a:lnTo>
                  <a:pt x="0" y="226457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24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TOOLS 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0DEADE7-B9A7-019C-A8FF-3FD339F79246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32DC54F3-F5E9-009E-8E64-CDE3FDB21A46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6" name="Group 21">
                <a:extLst>
                  <a:ext uri="{FF2B5EF4-FFF2-40B4-BE49-F238E27FC236}">
                    <a16:creationId xmlns:a16="http://schemas.microsoft.com/office/drawing/2014/main" id="{6D320D46-D78E-2A12-90C0-44ECC788DF8A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8" name="Freeform 22">
                  <a:extLst>
                    <a:ext uri="{FF2B5EF4-FFF2-40B4-BE49-F238E27FC236}">
                      <a16:creationId xmlns:a16="http://schemas.microsoft.com/office/drawing/2014/main" id="{354BAB07-CD4C-F55C-86FA-0A54CF80B52A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" name="TextBox 23">
                  <a:extLst>
                    <a:ext uri="{FF2B5EF4-FFF2-40B4-BE49-F238E27FC236}">
                      <a16:creationId xmlns:a16="http://schemas.microsoft.com/office/drawing/2014/main" id="{D2499FE3-3F0B-F119-D854-965ACC93102C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7" name="TextBox 24">
                <a:extLst>
                  <a:ext uri="{FF2B5EF4-FFF2-40B4-BE49-F238E27FC236}">
                    <a16:creationId xmlns:a16="http://schemas.microsoft.com/office/drawing/2014/main" id="{737F9CF9-18A6-0984-8244-852C01CE53E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9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5" name="AutoShape 25">
              <a:extLst>
                <a:ext uri="{FF2B5EF4-FFF2-40B4-BE49-F238E27FC236}">
                  <a16:creationId xmlns:a16="http://schemas.microsoft.com/office/drawing/2014/main" id="{BD0B763A-430A-C6EA-D969-86E0872AC79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13" name="Picture 12" descr="A logo with blue text&#10;&#10;AI-generated content may be incorrect.">
            <a:extLst>
              <a:ext uri="{FF2B5EF4-FFF2-40B4-BE49-F238E27FC236}">
                <a16:creationId xmlns:a16="http://schemas.microsoft.com/office/drawing/2014/main" id="{3A2D439D-F032-AE52-9A8A-9DE8D5E2A1A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97" y="4621185"/>
            <a:ext cx="2303352" cy="230335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5400000" flipH="1" flipV="1">
            <a:off x="15880914" y="4682259"/>
            <a:ext cx="3634560" cy="2464892"/>
          </a:xfrm>
          <a:custGeom>
            <a:avLst/>
            <a:gdLst/>
            <a:ahLst/>
            <a:cxnLst/>
            <a:rect l="l" t="t" r="r" b="b"/>
            <a:pathLst>
              <a:path w="3634560" h="2464892">
                <a:moveTo>
                  <a:pt x="3634560" y="2464893"/>
                </a:moveTo>
                <a:lnTo>
                  <a:pt x="0" y="2464893"/>
                </a:lnTo>
                <a:lnTo>
                  <a:pt x="0" y="0"/>
                </a:lnTo>
                <a:lnTo>
                  <a:pt x="3634560" y="0"/>
                </a:lnTo>
                <a:lnTo>
                  <a:pt x="3634560" y="2464893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7" name="Group 7"/>
          <p:cNvGrpSpPr/>
          <p:nvPr/>
        </p:nvGrpSpPr>
        <p:grpSpPr>
          <a:xfrm>
            <a:off x="5735000" y="1810891"/>
            <a:ext cx="6818001" cy="1136417"/>
            <a:chOff x="0" y="0"/>
            <a:chExt cx="1795687" cy="29930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5887400" y="2002230"/>
            <a:ext cx="6818001" cy="1136417"/>
            <a:chOff x="0" y="0"/>
            <a:chExt cx="1795687" cy="29930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835125" y="2021258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TEST ANALYSIS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1028700" y="5183321"/>
            <a:ext cx="7955801" cy="1946523"/>
            <a:chOff x="0" y="0"/>
            <a:chExt cx="2095355" cy="512665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095355" cy="512664"/>
            </a:xfrm>
            <a:custGeom>
              <a:avLst/>
              <a:gdLst/>
              <a:ahLst/>
              <a:cxnLst/>
              <a:rect l="l" t="t" r="r" b="b"/>
              <a:pathLst>
                <a:path w="2095355" h="512664">
                  <a:moveTo>
                    <a:pt x="27247" y="0"/>
                  </a:moveTo>
                  <a:lnTo>
                    <a:pt x="2068108" y="0"/>
                  </a:lnTo>
                  <a:cubicBezTo>
                    <a:pt x="2083156" y="0"/>
                    <a:pt x="2095355" y="12199"/>
                    <a:pt x="2095355" y="27247"/>
                  </a:cubicBezTo>
                  <a:lnTo>
                    <a:pt x="2095355" y="485417"/>
                  </a:lnTo>
                  <a:cubicBezTo>
                    <a:pt x="2095355" y="500465"/>
                    <a:pt x="2083156" y="512664"/>
                    <a:pt x="2068108" y="512664"/>
                  </a:cubicBezTo>
                  <a:lnTo>
                    <a:pt x="27247" y="512664"/>
                  </a:lnTo>
                  <a:cubicBezTo>
                    <a:pt x="12199" y="512664"/>
                    <a:pt x="0" y="500465"/>
                    <a:pt x="0" y="485417"/>
                  </a:cubicBezTo>
                  <a:lnTo>
                    <a:pt x="0" y="27247"/>
                  </a:lnTo>
                  <a:cubicBezTo>
                    <a:pt x="0" y="12199"/>
                    <a:pt x="12199" y="0"/>
                    <a:pt x="2724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66675"/>
              <a:ext cx="2095355" cy="57934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000000"/>
                  </a:solidFill>
                  <a:latin typeface="Sukar"/>
                  <a:ea typeface="Sukar"/>
                  <a:cs typeface="Sukar"/>
                  <a:sym typeface="Sukar"/>
                </a:rPr>
                <a:t>Analyzing the user story to identify testable features , and to define and prioritize associated test conditions , and dicsover ambiguous data.</a:t>
              </a:r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363539" y="5613307"/>
            <a:ext cx="542402" cy="602797"/>
            <a:chOff x="0" y="0"/>
            <a:chExt cx="142855" cy="158761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142855" cy="158761"/>
            </a:xfrm>
            <a:custGeom>
              <a:avLst/>
              <a:gdLst/>
              <a:ahLst/>
              <a:cxnLst/>
              <a:rect l="l" t="t" r="r" b="b"/>
              <a:pathLst>
                <a:path w="142855" h="158761">
                  <a:moveTo>
                    <a:pt x="71427" y="0"/>
                  </a:moveTo>
                  <a:lnTo>
                    <a:pt x="71427" y="0"/>
                  </a:lnTo>
                  <a:cubicBezTo>
                    <a:pt x="90371" y="0"/>
                    <a:pt x="108539" y="7525"/>
                    <a:pt x="121934" y="20921"/>
                  </a:cubicBezTo>
                  <a:cubicBezTo>
                    <a:pt x="135330" y="34316"/>
                    <a:pt x="142855" y="52484"/>
                    <a:pt x="142855" y="71427"/>
                  </a:cubicBezTo>
                  <a:lnTo>
                    <a:pt x="142855" y="87334"/>
                  </a:lnTo>
                  <a:cubicBezTo>
                    <a:pt x="142855" y="106278"/>
                    <a:pt x="135330" y="124445"/>
                    <a:pt x="121934" y="137841"/>
                  </a:cubicBezTo>
                  <a:cubicBezTo>
                    <a:pt x="108539" y="151236"/>
                    <a:pt x="90371" y="158761"/>
                    <a:pt x="71427" y="158761"/>
                  </a:cubicBezTo>
                  <a:lnTo>
                    <a:pt x="71427" y="158761"/>
                  </a:lnTo>
                  <a:cubicBezTo>
                    <a:pt x="52484" y="158761"/>
                    <a:pt x="34316" y="151236"/>
                    <a:pt x="20921" y="137841"/>
                  </a:cubicBezTo>
                  <a:cubicBezTo>
                    <a:pt x="7525" y="124445"/>
                    <a:pt x="0" y="106278"/>
                    <a:pt x="0" y="87334"/>
                  </a:cubicBezTo>
                  <a:lnTo>
                    <a:pt x="0" y="71427"/>
                  </a:lnTo>
                  <a:cubicBezTo>
                    <a:pt x="0" y="52484"/>
                    <a:pt x="7525" y="34316"/>
                    <a:pt x="20921" y="20921"/>
                  </a:cubicBezTo>
                  <a:cubicBezTo>
                    <a:pt x="34316" y="7525"/>
                    <a:pt x="52484" y="0"/>
                    <a:pt x="71427" y="0"/>
                  </a:cubicBezTo>
                  <a:close/>
                </a:path>
              </a:pathLst>
            </a:custGeom>
            <a:solidFill>
              <a:srgbClr val="C4DCFF"/>
            </a:solidFill>
            <a:ln w="38100" cap="sq">
              <a:solidFill>
                <a:srgbClr val="7AB3FF"/>
              </a:soli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28575"/>
              <a:ext cx="142855" cy="1873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63539" y="5622606"/>
            <a:ext cx="542402" cy="479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99"/>
              </a:lnSpc>
            </a:pPr>
            <a:r>
              <a:rPr lang="en-US" sz="2499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01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DABF68B-EE30-4A50-E4BB-4D824BDA45DB}"/>
              </a:ext>
            </a:extLst>
          </p:cNvPr>
          <p:cNvGrpSpPr/>
          <p:nvPr/>
        </p:nvGrpSpPr>
        <p:grpSpPr>
          <a:xfrm>
            <a:off x="-464552" y="511757"/>
            <a:ext cx="5752117" cy="694829"/>
            <a:chOff x="-464552" y="511757"/>
            <a:chExt cx="5752117" cy="69482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064C00B-E138-0644-76EA-D836238BBF01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5" name="Group 21">
                <a:extLst>
                  <a:ext uri="{FF2B5EF4-FFF2-40B4-BE49-F238E27FC236}">
                    <a16:creationId xmlns:a16="http://schemas.microsoft.com/office/drawing/2014/main" id="{853EF7E6-1DC2-8A6B-836D-91148D067BDC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7" name="Freeform 22">
                  <a:extLst>
                    <a:ext uri="{FF2B5EF4-FFF2-40B4-BE49-F238E27FC236}">
                      <a16:creationId xmlns:a16="http://schemas.microsoft.com/office/drawing/2014/main" id="{F85A8143-A3E0-C8B6-3AE9-91287BAC083F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8" name="TextBox 23">
                  <a:extLst>
                    <a:ext uri="{FF2B5EF4-FFF2-40B4-BE49-F238E27FC236}">
                      <a16:creationId xmlns:a16="http://schemas.microsoft.com/office/drawing/2014/main" id="{9BC79BDD-0189-BE5C-F669-6578CC361B5E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6" name="TextBox 24">
                <a:extLst>
                  <a:ext uri="{FF2B5EF4-FFF2-40B4-BE49-F238E27FC236}">
                    <a16:creationId xmlns:a16="http://schemas.microsoft.com/office/drawing/2014/main" id="{8251A1AE-9776-3079-BEFF-11762439B1FF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8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4" name="AutoShape 25">
              <a:extLst>
                <a:ext uri="{FF2B5EF4-FFF2-40B4-BE49-F238E27FC236}">
                  <a16:creationId xmlns:a16="http://schemas.microsoft.com/office/drawing/2014/main" id="{80943A24-D166-D292-CDD6-67900C8D4F39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2" name="Picture 41">
            <a:extLst>
              <a:ext uri="{FF2B5EF4-FFF2-40B4-BE49-F238E27FC236}">
                <a16:creationId xmlns:a16="http://schemas.microsoft.com/office/drawing/2014/main" id="{12FEDC85-C447-3528-428F-FFBD5C2339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00466" y="3285122"/>
            <a:ext cx="4961404" cy="67859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394360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585698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6758925" y="1604727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TEST CASES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1C1CA3-E308-1782-60B4-394E7E0BDAA2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09675B6-3825-FB02-60CB-FF0A07845F17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31" name="Group 21">
                <a:extLst>
                  <a:ext uri="{FF2B5EF4-FFF2-40B4-BE49-F238E27FC236}">
                    <a16:creationId xmlns:a16="http://schemas.microsoft.com/office/drawing/2014/main" id="{295E6018-A1C7-210C-4E5A-D2FA4627EA6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33" name="Freeform 22">
                  <a:extLst>
                    <a:ext uri="{FF2B5EF4-FFF2-40B4-BE49-F238E27FC236}">
                      <a16:creationId xmlns:a16="http://schemas.microsoft.com/office/drawing/2014/main" id="{26FA6C85-1E2B-1DCE-DF9E-7FB951964A2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" name="TextBox 23">
                  <a:extLst>
                    <a:ext uri="{FF2B5EF4-FFF2-40B4-BE49-F238E27FC236}">
                      <a16:creationId xmlns:a16="http://schemas.microsoft.com/office/drawing/2014/main" id="{1C8A3695-7D9D-5E6D-1346-2F3385E1ADB9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32" name="TextBox 24">
                <a:extLst>
                  <a:ext uri="{FF2B5EF4-FFF2-40B4-BE49-F238E27FC236}">
                    <a16:creationId xmlns:a16="http://schemas.microsoft.com/office/drawing/2014/main" id="{FB2A1D8F-3B43-23CE-D77D-A39B2C6332B5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30" name="AutoShape 25">
              <a:extLst>
                <a:ext uri="{FF2B5EF4-FFF2-40B4-BE49-F238E27FC236}">
                  <a16:creationId xmlns:a16="http://schemas.microsoft.com/office/drawing/2014/main" id="{DBBEA8B5-B5ED-D364-B45F-5DFD0190C52A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534B3DD4-1B3F-41AA-1F94-56E6A27385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225" y="2933700"/>
            <a:ext cx="16640175" cy="5791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>
            <a:off x="2713876" y="9258300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5" name="Freeform 5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658800" y="1558918"/>
            <a:ext cx="6818001" cy="1136417"/>
            <a:chOff x="0" y="0"/>
            <a:chExt cx="1795687" cy="29930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811200" y="1750256"/>
            <a:ext cx="6818001" cy="1136417"/>
            <a:chOff x="0" y="0"/>
            <a:chExt cx="1795687" cy="2993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6201115" y="3559828"/>
            <a:ext cx="5885770" cy="5885770"/>
          </a:xfrm>
          <a:custGeom>
            <a:avLst/>
            <a:gdLst/>
            <a:ahLst/>
            <a:cxnLst/>
            <a:rect l="l" t="t" r="r" b="b"/>
            <a:pathLst>
              <a:path w="5885770" h="5885770">
                <a:moveTo>
                  <a:pt x="0" y="0"/>
                </a:moveTo>
                <a:lnTo>
                  <a:pt x="5885770" y="0"/>
                </a:lnTo>
                <a:lnTo>
                  <a:pt x="5885770" y="5885770"/>
                </a:lnTo>
                <a:lnTo>
                  <a:pt x="0" y="58857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1" name="TextBox 21"/>
          <p:cNvSpPr txBox="1"/>
          <p:nvPr/>
        </p:nvSpPr>
        <p:spPr>
          <a:xfrm>
            <a:off x="6758925" y="176928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BUG REPORT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08ACBD7-FFE1-5728-CB72-D8B7C510684A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EA589B0-956F-3779-F7B7-9EF8023BDA24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7" name="Group 21">
                <a:extLst>
                  <a:ext uri="{FF2B5EF4-FFF2-40B4-BE49-F238E27FC236}">
                    <a16:creationId xmlns:a16="http://schemas.microsoft.com/office/drawing/2014/main" id="{13105F19-86DB-739D-0381-FEC44F514724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9" name="Freeform 22">
                  <a:extLst>
                    <a:ext uri="{FF2B5EF4-FFF2-40B4-BE49-F238E27FC236}">
                      <a16:creationId xmlns:a16="http://schemas.microsoft.com/office/drawing/2014/main" id="{B33627C4-BA5C-4116-EB94-7636DFB37C19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0" name="TextBox 23">
                  <a:extLst>
                    <a:ext uri="{FF2B5EF4-FFF2-40B4-BE49-F238E27FC236}">
                      <a16:creationId xmlns:a16="http://schemas.microsoft.com/office/drawing/2014/main" id="{34FD336B-3F20-FDBA-ADDD-B585430A221C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8" name="TextBox 24">
                <a:extLst>
                  <a:ext uri="{FF2B5EF4-FFF2-40B4-BE49-F238E27FC236}">
                    <a16:creationId xmlns:a16="http://schemas.microsoft.com/office/drawing/2014/main" id="{2EE7300A-B381-4FEF-6DB5-B6C01B7C464A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7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6" name="AutoShape 25">
              <a:extLst>
                <a:ext uri="{FF2B5EF4-FFF2-40B4-BE49-F238E27FC236}">
                  <a16:creationId xmlns:a16="http://schemas.microsoft.com/office/drawing/2014/main" id="{C74DF68D-EC9E-B2C3-C18B-680D772477E6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172764" y="92583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-10800000">
            <a:off x="15935624" y="-1028700"/>
            <a:ext cx="3525140" cy="2057400"/>
          </a:xfrm>
          <a:custGeom>
            <a:avLst/>
            <a:gdLst/>
            <a:ahLst/>
            <a:cxnLst/>
            <a:rect l="l" t="t" r="r" b="b"/>
            <a:pathLst>
              <a:path w="3525140" h="2057400">
                <a:moveTo>
                  <a:pt x="0" y="0"/>
                </a:moveTo>
                <a:lnTo>
                  <a:pt x="3525140" y="0"/>
                </a:lnTo>
                <a:lnTo>
                  <a:pt x="3525140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Freeform 4"/>
          <p:cNvSpPr/>
          <p:nvPr/>
        </p:nvSpPr>
        <p:spPr>
          <a:xfrm rot="-10800000">
            <a:off x="13000436" y="-665255"/>
            <a:ext cx="2573688" cy="1693955"/>
          </a:xfrm>
          <a:custGeom>
            <a:avLst/>
            <a:gdLst/>
            <a:ahLst/>
            <a:cxnLst/>
            <a:rect l="l" t="t" r="r" b="b"/>
            <a:pathLst>
              <a:path w="2573688" h="1693955">
                <a:moveTo>
                  <a:pt x="0" y="0"/>
                </a:moveTo>
                <a:lnTo>
                  <a:pt x="2573688" y="0"/>
                </a:lnTo>
                <a:lnTo>
                  <a:pt x="2573688" y="1693955"/>
                </a:lnTo>
                <a:lnTo>
                  <a:pt x="0" y="16939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5" name="Group 5"/>
          <p:cNvGrpSpPr/>
          <p:nvPr/>
        </p:nvGrpSpPr>
        <p:grpSpPr>
          <a:xfrm>
            <a:off x="5668085" y="1015248"/>
            <a:ext cx="6818001" cy="1136417"/>
            <a:chOff x="0" y="0"/>
            <a:chExt cx="1795687" cy="299303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C4DCFF"/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5820485" y="1206586"/>
            <a:ext cx="6818001" cy="1136417"/>
            <a:chOff x="0" y="0"/>
            <a:chExt cx="1795687" cy="29930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795687" cy="299303"/>
            </a:xfrm>
            <a:custGeom>
              <a:avLst/>
              <a:gdLst/>
              <a:ahLst/>
              <a:cxnLst/>
              <a:rect l="l" t="t" r="r" b="b"/>
              <a:pathLst>
                <a:path w="1795687" h="299303">
                  <a:moveTo>
                    <a:pt x="113551" y="0"/>
                  </a:moveTo>
                  <a:lnTo>
                    <a:pt x="1682136" y="0"/>
                  </a:lnTo>
                  <a:cubicBezTo>
                    <a:pt x="1744849" y="0"/>
                    <a:pt x="1795687" y="50839"/>
                    <a:pt x="1795687" y="113551"/>
                  </a:cubicBezTo>
                  <a:lnTo>
                    <a:pt x="1795687" y="185752"/>
                  </a:lnTo>
                  <a:cubicBezTo>
                    <a:pt x="1795687" y="248465"/>
                    <a:pt x="1744849" y="299303"/>
                    <a:pt x="1682136" y="299303"/>
                  </a:cubicBezTo>
                  <a:lnTo>
                    <a:pt x="113551" y="299303"/>
                  </a:lnTo>
                  <a:cubicBezTo>
                    <a:pt x="50839" y="299303"/>
                    <a:pt x="0" y="248465"/>
                    <a:pt x="0" y="185752"/>
                  </a:cubicBezTo>
                  <a:lnTo>
                    <a:pt x="0" y="113551"/>
                  </a:lnTo>
                  <a:cubicBezTo>
                    <a:pt x="0" y="50839"/>
                    <a:pt x="50839" y="0"/>
                    <a:pt x="11355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rnd">
              <a:solidFill>
                <a:srgbClr val="7AB3FF"/>
              </a:solidFill>
              <a:prstDash val="solid"/>
              <a:rou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28575"/>
              <a:ext cx="1795687" cy="3278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68211" y="1225615"/>
            <a:ext cx="4617749" cy="7555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5"/>
              </a:lnSpc>
            </a:pPr>
            <a:r>
              <a:rPr lang="en-US" sz="4004">
                <a:solidFill>
                  <a:srgbClr val="123D70"/>
                </a:solidFill>
                <a:latin typeface="Aerospace bold"/>
                <a:ea typeface="Aerospace bold"/>
                <a:cs typeface="Aerospace bold"/>
                <a:sym typeface="Aerospace bold"/>
              </a:rPr>
              <a:t>BUG REPORT 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E21CE5-122E-E31B-54AA-2FAA9F6B1955}"/>
              </a:ext>
            </a:extLst>
          </p:cNvPr>
          <p:cNvGrpSpPr/>
          <p:nvPr/>
        </p:nvGrpSpPr>
        <p:grpSpPr>
          <a:xfrm>
            <a:off x="-464552" y="495300"/>
            <a:ext cx="5752117" cy="694829"/>
            <a:chOff x="-464552" y="511757"/>
            <a:chExt cx="5752117" cy="69482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DBFAC99C-F8B1-C7A6-6EBE-0063D8E01FE2}"/>
                </a:ext>
              </a:extLst>
            </p:cNvPr>
            <p:cNvGrpSpPr/>
            <p:nvPr/>
          </p:nvGrpSpPr>
          <p:grpSpPr>
            <a:xfrm>
              <a:off x="-464552" y="511757"/>
              <a:ext cx="4986562" cy="694829"/>
              <a:chOff x="-464552" y="511757"/>
              <a:chExt cx="4986562" cy="694829"/>
            </a:xfrm>
          </p:grpSpPr>
          <p:grpSp>
            <p:nvGrpSpPr>
              <p:cNvPr id="26" name="Group 21">
                <a:extLst>
                  <a:ext uri="{FF2B5EF4-FFF2-40B4-BE49-F238E27FC236}">
                    <a16:creationId xmlns:a16="http://schemas.microsoft.com/office/drawing/2014/main" id="{F249C7B2-5A12-380C-971E-5E04B4000381}"/>
                  </a:ext>
                </a:extLst>
              </p:cNvPr>
              <p:cNvGrpSpPr/>
              <p:nvPr/>
            </p:nvGrpSpPr>
            <p:grpSpPr>
              <a:xfrm>
                <a:off x="-464552" y="511757"/>
                <a:ext cx="4986562" cy="694829"/>
                <a:chOff x="0" y="0"/>
                <a:chExt cx="1313333" cy="183000"/>
              </a:xfrm>
            </p:grpSpPr>
            <p:sp>
              <p:nvSpPr>
                <p:cNvPr id="28" name="Freeform 22">
                  <a:extLst>
                    <a:ext uri="{FF2B5EF4-FFF2-40B4-BE49-F238E27FC236}">
                      <a16:creationId xmlns:a16="http://schemas.microsoft.com/office/drawing/2014/main" id="{97B33B40-48EA-A36A-DB8A-E40334C226BB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1313333" cy="1830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13333" h="183000">
                      <a:moveTo>
                        <a:pt x="91500" y="0"/>
                      </a:moveTo>
                      <a:lnTo>
                        <a:pt x="1221833" y="0"/>
                      </a:lnTo>
                      <a:cubicBezTo>
                        <a:pt x="1246100" y="0"/>
                        <a:pt x="1269374" y="9640"/>
                        <a:pt x="1286533" y="26800"/>
                      </a:cubicBezTo>
                      <a:cubicBezTo>
                        <a:pt x="1303693" y="43959"/>
                        <a:pt x="1313333" y="67233"/>
                        <a:pt x="1313333" y="91500"/>
                      </a:cubicBezTo>
                      <a:lnTo>
                        <a:pt x="1313333" y="91500"/>
                      </a:lnTo>
                      <a:cubicBezTo>
                        <a:pt x="1313333" y="115767"/>
                        <a:pt x="1303693" y="139041"/>
                        <a:pt x="1286533" y="156201"/>
                      </a:cubicBezTo>
                      <a:cubicBezTo>
                        <a:pt x="1269374" y="173360"/>
                        <a:pt x="1246100" y="183000"/>
                        <a:pt x="1221833" y="183000"/>
                      </a:cubicBezTo>
                      <a:lnTo>
                        <a:pt x="91500" y="183000"/>
                      </a:lnTo>
                      <a:cubicBezTo>
                        <a:pt x="67233" y="183000"/>
                        <a:pt x="43959" y="173360"/>
                        <a:pt x="26800" y="156201"/>
                      </a:cubicBezTo>
                      <a:cubicBezTo>
                        <a:pt x="9640" y="139041"/>
                        <a:pt x="0" y="115767"/>
                        <a:pt x="0" y="91500"/>
                      </a:cubicBezTo>
                      <a:lnTo>
                        <a:pt x="0" y="91500"/>
                      </a:lnTo>
                      <a:cubicBezTo>
                        <a:pt x="0" y="67233"/>
                        <a:pt x="9640" y="43959"/>
                        <a:pt x="26800" y="26800"/>
                      </a:cubicBezTo>
                      <a:cubicBezTo>
                        <a:pt x="43959" y="9640"/>
                        <a:pt x="67233" y="0"/>
                        <a:pt x="91500" y="0"/>
                      </a:cubicBezTo>
                      <a:close/>
                    </a:path>
                  </a:pathLst>
                </a:custGeom>
                <a:solidFill>
                  <a:srgbClr val="000000">
                    <a:alpha val="0"/>
                  </a:srgbClr>
                </a:solidFill>
                <a:ln w="38100" cap="rnd">
                  <a:solidFill>
                    <a:srgbClr val="7AB3FF"/>
                  </a:solidFill>
                  <a:prstDash val="solid"/>
                  <a:rou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" name="TextBox 23">
                  <a:extLst>
                    <a:ext uri="{FF2B5EF4-FFF2-40B4-BE49-F238E27FC236}">
                      <a16:creationId xmlns:a16="http://schemas.microsoft.com/office/drawing/2014/main" id="{907A8AF5-27F1-5846-BD29-DB3C01C504F6}"/>
                    </a:ext>
                  </a:extLst>
                </p:cNvPr>
                <p:cNvSpPr txBox="1"/>
                <p:nvPr/>
              </p:nvSpPr>
              <p:spPr>
                <a:xfrm>
                  <a:off x="0" y="-28575"/>
                  <a:ext cx="1313333" cy="211575"/>
                </a:xfrm>
                <a:prstGeom prst="rect">
                  <a:avLst/>
                </a:prstGeom>
              </p:spPr>
              <p:txBody>
                <a:bodyPr lIns="50800" tIns="50800" rIns="50800" bIns="50800" rtlCol="0" anchor="ctr"/>
                <a:lstStyle/>
                <a:p>
                  <a:pPr algn="ctr">
                    <a:lnSpc>
                      <a:spcPts val="2659"/>
                    </a:lnSpc>
                  </a:pPr>
                  <a:endParaRPr/>
                </a:p>
              </p:txBody>
            </p:sp>
          </p:grpSp>
          <p:sp>
            <p:nvSpPr>
              <p:cNvPr id="27" name="TextBox 24">
                <a:extLst>
                  <a:ext uri="{FF2B5EF4-FFF2-40B4-BE49-F238E27FC236}">
                    <a16:creationId xmlns:a16="http://schemas.microsoft.com/office/drawing/2014/main" id="{00B0D3DC-8BA5-B301-EDAC-71145ED35876}"/>
                  </a:ext>
                </a:extLst>
              </p:cNvPr>
              <p:cNvSpPr txBox="1"/>
              <p:nvPr/>
            </p:nvSpPr>
            <p:spPr>
              <a:xfrm>
                <a:off x="-54094" y="642491"/>
                <a:ext cx="4549894" cy="538609"/>
              </a:xfrm>
              <a:prstGeom prst="rect">
                <a:avLst/>
              </a:prstGeom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>
                  <a:lnSpc>
                    <a:spcPts val="4200"/>
                  </a:lnSpc>
                  <a:spcBef>
                    <a:spcPct val="0"/>
                  </a:spcBef>
                </a:pPr>
                <a:r>
                  <a:rPr lang="en-US" sz="3200" b="1" dirty="0">
                    <a:solidFill>
                      <a:srgbClr val="123D70"/>
                    </a:solidFill>
                    <a:latin typeface="Sukar Bold"/>
                    <a:ea typeface="Sukar Bold"/>
                    <a:cs typeface="Sukar Bold"/>
                    <a:sym typeface="Sukar Bold"/>
                    <a:hlinkClick r:id="rId6"/>
                  </a:rPr>
                  <a:t>ONL3_SWD6_G3</a:t>
                </a:r>
                <a:endParaRPr lang="en-US" sz="3200" b="1" dirty="0">
                  <a:solidFill>
                    <a:srgbClr val="123D70"/>
                  </a:solidFill>
                  <a:latin typeface="Sukar Bold"/>
                  <a:ea typeface="Sukar Bold"/>
                  <a:cs typeface="Sukar Bold"/>
                  <a:sym typeface="Sukar Bold"/>
                </a:endParaRPr>
              </a:p>
            </p:txBody>
          </p:sp>
        </p:grpSp>
        <p:sp>
          <p:nvSpPr>
            <p:cNvPr id="25" name="AutoShape 25">
              <a:extLst>
                <a:ext uri="{FF2B5EF4-FFF2-40B4-BE49-F238E27FC236}">
                  <a16:creationId xmlns:a16="http://schemas.microsoft.com/office/drawing/2014/main" id="{E5219988-B7B3-C811-8B4D-B71070DB113C}"/>
                </a:ext>
              </a:extLst>
            </p:cNvPr>
            <p:cNvSpPr/>
            <p:nvPr/>
          </p:nvSpPr>
          <p:spPr>
            <a:xfrm>
              <a:off x="4522011" y="859172"/>
              <a:ext cx="765554" cy="0"/>
            </a:xfrm>
            <a:prstGeom prst="line">
              <a:avLst/>
            </a:prstGeom>
            <a:ln w="38100" cap="flat">
              <a:solidFill>
                <a:srgbClr val="7AB3FF"/>
              </a:solidFill>
              <a:prstDash val="solid"/>
              <a:headEnd type="none" w="sm" len="sm"/>
              <a:tailEnd type="oval" w="lg" len="lg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1" name="Picture 30">
            <a:extLst>
              <a:ext uri="{FF2B5EF4-FFF2-40B4-BE49-F238E27FC236}">
                <a16:creationId xmlns:a16="http://schemas.microsoft.com/office/drawing/2014/main" id="{CAB67DC2-8AC0-E894-E766-BC038433A3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040" y="2713775"/>
            <a:ext cx="17337920" cy="608732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418</Words>
  <Application>Microsoft Office PowerPoint</Application>
  <PresentationFormat>Custom</PresentationFormat>
  <Paragraphs>102</Paragraphs>
  <Slides>34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Aerospace bold</vt:lpstr>
      <vt:lpstr>Poppins Bold</vt:lpstr>
      <vt:lpstr>Arial</vt:lpstr>
      <vt:lpstr>Sukar</vt:lpstr>
      <vt:lpstr>Calibri</vt:lpstr>
      <vt:lpstr>Sukar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Graduation Project ALX3_SWD6_G1_NHA201</dc:title>
  <dc:creator>M. Elzebidy</dc:creator>
  <cp:lastModifiedBy>Afaf Abdelfattah</cp:lastModifiedBy>
  <cp:revision>6</cp:revision>
  <dcterms:created xsi:type="dcterms:W3CDTF">2006-08-16T00:00:00Z</dcterms:created>
  <dcterms:modified xsi:type="dcterms:W3CDTF">2025-12-07T01:38:39Z</dcterms:modified>
  <dc:identifier>DAG6d2xTZ00</dc:identifier>
</cp:coreProperties>
</file>